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92" r:id="rId3"/>
    <p:sldId id="275" r:id="rId4"/>
    <p:sldId id="276" r:id="rId5"/>
    <p:sldId id="285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8" r:id="rId14"/>
    <p:sldId id="284" r:id="rId15"/>
    <p:sldId id="286" r:id="rId16"/>
    <p:sldId id="289" r:id="rId17"/>
    <p:sldId id="290" r:id="rId18"/>
    <p:sldId id="291" r:id="rId19"/>
  </p:sldIdLst>
  <p:sldSz cx="12188825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78" d="100"/>
          <a:sy n="78" d="100"/>
        </p:scale>
        <p:origin x="126" y="24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B121238-2A2E-4BF8-9506-2CB4BFF92196}" type="datetime1">
              <a:rPr lang="sl-SI" smtClean="0"/>
              <a:t>27.05.2022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68F9C3-09FC-44A9-A2FC-0A679849CC11}" type="datetime1">
              <a:rPr lang="sl-SI" noProof="0" smtClean="0"/>
              <a:t>27.05.2022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 rtl="0">
              <a:defRPr sz="7200"/>
            </a:lvl1pPr>
          </a:lstStyle>
          <a:p>
            <a:pPr rtl="0"/>
            <a:r>
              <a:rPr lang="sl-SI" noProof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/>
              <a:t>Uredite slog podnaslova matrice</a:t>
            </a:r>
            <a:endParaRPr lang="sl-SI" dirty="0"/>
          </a:p>
        </p:txBody>
      </p:sp>
      <p:sp>
        <p:nvSpPr>
          <p:cNvPr id="5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A8B78C-7FC2-431E-BDA7-5C979972A0E8}" type="datetime1">
              <a:rPr lang="sl-SI" smtClean="0"/>
              <a:t>27.05.2022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C1F6A6-511F-4941-9484-266C48C761A2}" type="datetime1">
              <a:rPr lang="sl-SI" smtClean="0"/>
              <a:t>27.05.2022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C5C19C-396B-4EA8-A609-34005A7F60FD}" type="datetime1">
              <a:rPr lang="sl-SI" smtClean="0"/>
              <a:t>27.05.2022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dirty="0"/>
          </a:p>
        </p:txBody>
      </p:sp>
      <p:sp>
        <p:nvSpPr>
          <p:cNvPr id="5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D79EE3-80D4-4EDE-8DA2-C3D02ED69FDF}" type="datetime1">
              <a:rPr lang="sl-SI" smtClean="0"/>
              <a:t>27.05.2022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5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76C581-6BA9-4946-9904-15D0F56026F4}" type="datetime1">
              <a:rPr lang="sl-SI" smtClean="0"/>
              <a:t>27.05.2022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/>
              <a:t>Uredite slog naslova matrice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6DE00F-47BF-4964-A6E7-2BAE3120BB3A}" type="datetime1">
              <a:rPr lang="sl-SI" smtClean="0"/>
              <a:t>27.05.2022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8" name="Označba mesta za vsebino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8" name="Označba mesta za nogo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DE5068-D9BF-4236-80CB-5D6206A7169D}" type="datetime1">
              <a:rPr lang="sl-SI" smtClean="0"/>
              <a:t>27.05.2022</a:t>
            </a:fld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4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45026D-5445-41A4-BA76-2A05A36E49C1}" type="datetime1">
              <a:rPr lang="sl-SI" smtClean="0"/>
              <a:t>27.05.2022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356B97-CCC9-4FE9-9943-855795F20099}" type="datetime1">
              <a:rPr lang="sl-SI" smtClean="0"/>
              <a:t>27.05.2022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z naslovo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vsebine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Uredite sloge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9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8" name="Označba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FF4D3E-2022-44C5-BC7D-F12D07CCCDBA}" type="datetime1">
              <a:rPr lang="sl-SI" smtClean="0"/>
              <a:t>27.05.2022</a:t>
            </a:fld>
            <a:endParaRPr lang="sl-SI" dirty="0"/>
          </a:p>
        </p:txBody>
      </p:sp>
      <p:sp>
        <p:nvSpPr>
          <p:cNvPr id="10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1" name="Označba mesta besedila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 rtl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z napiso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značba mesta za sliko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pic>
        <p:nvPicPr>
          <p:cNvPr id="9" name="Slika 4" descr="Prazna označba mesta za dodajanje slike. Kliknite označbo mesta in izberite sliko, ki jo želite dodati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značba mesta besedila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 rtl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  <a:p>
            <a:pPr lvl="5" rtl="0"/>
            <a:r>
              <a:rPr lang="sl-SI" noProof="0" dirty="0"/>
              <a:t>Šesta raven</a:t>
            </a:r>
          </a:p>
          <a:p>
            <a:pPr lvl="6" rtl="0"/>
            <a:r>
              <a:rPr lang="sl-SI" noProof="0" dirty="0"/>
              <a:t>Sedma raven</a:t>
            </a:r>
          </a:p>
          <a:p>
            <a:pPr lvl="7" rtl="0"/>
            <a:r>
              <a:rPr lang="sl-SI" noProof="0" dirty="0"/>
              <a:t>Osma raven</a:t>
            </a:r>
          </a:p>
          <a:p>
            <a:pPr lvl="8" rtl="0"/>
            <a:r>
              <a:rPr lang="sl-SI" noProof="0" dirty="0"/>
              <a:t>Deveta raven</a:t>
            </a:r>
          </a:p>
        </p:txBody>
      </p:sp>
      <p:sp>
        <p:nvSpPr>
          <p:cNvPr id="5" name="Označba mesta za nogo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4" name="Označba mesta za datum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A06203E-DDF2-499C-B648-3A3BC68C11D7}" type="datetime1">
              <a:rPr lang="sl-SI" noProof="0" smtClean="0"/>
              <a:t>27.05.2022</a:t>
            </a:fld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sz="8800" b="1" dirty="0">
                <a:solidFill>
                  <a:srgbClr val="00B0F0"/>
                </a:solidFill>
              </a:rPr>
              <a:t>S </a:t>
            </a:r>
            <a:r>
              <a:rPr lang="sl-SI" sz="8800" b="1" dirty="0">
                <a:solidFill>
                  <a:srgbClr val="C00000"/>
                </a:solidFill>
              </a:rPr>
              <a:t>L O V E </a:t>
            </a:r>
            <a:r>
              <a:rPr lang="sl-SI" sz="8800" b="1" dirty="0">
                <a:solidFill>
                  <a:srgbClr val="00B0F0"/>
                </a:solidFill>
              </a:rPr>
              <a:t>N I J A</a:t>
            </a:r>
            <a:br>
              <a:rPr lang="sl-SI" dirty="0"/>
            </a:br>
            <a:r>
              <a:rPr lang="sl-SI" sz="6600" b="1" dirty="0">
                <a:solidFill>
                  <a:srgbClr val="0070C0"/>
                </a:solidFill>
              </a:rPr>
              <a:t>DOMŽALE</a:t>
            </a:r>
            <a:r>
              <a:rPr lang="sl-SI" dirty="0"/>
              <a:t>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b="1" dirty="0">
                <a:solidFill>
                  <a:srgbClr val="002060"/>
                </a:solidFill>
              </a:rPr>
              <a:t>Mesto možnosti in priložnosti, prostor zadovoljnih ljudi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0" y="1772816"/>
            <a:ext cx="6296176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70C0"/>
                </a:solidFill>
              </a:rPr>
              <a:t>Košarka – Helios </a:t>
            </a:r>
            <a:r>
              <a:rPr lang="sl-SI" b="1" dirty="0" err="1">
                <a:solidFill>
                  <a:srgbClr val="0070C0"/>
                </a:solidFill>
              </a:rPr>
              <a:t>suns</a:t>
            </a:r>
            <a:endParaRPr lang="sl-SI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9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C000"/>
                </a:solidFill>
              </a:rPr>
              <a:t>Kulturna in naravna dediščina (</a:t>
            </a:r>
            <a:r>
              <a:rPr lang="sl-SI" b="1" dirty="0" err="1">
                <a:solidFill>
                  <a:srgbClr val="FFC000"/>
                </a:solidFill>
              </a:rPr>
              <a:t>Menačnikova</a:t>
            </a:r>
            <a:r>
              <a:rPr lang="sl-SI" b="1" dirty="0">
                <a:solidFill>
                  <a:srgbClr val="FFC000"/>
                </a:solidFill>
              </a:rPr>
              <a:t> hiša)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2" y="1676400"/>
            <a:ext cx="6984776" cy="4654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348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2" y="620688"/>
            <a:ext cx="7056784" cy="5292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7B9B0492-DFA4-4ED4-94BB-2A10D3077604}"/>
              </a:ext>
            </a:extLst>
          </p:cNvPr>
          <p:cNvSpPr txBox="1"/>
          <p:nvPr/>
        </p:nvSpPr>
        <p:spPr>
          <a:xfrm>
            <a:off x="477788" y="6093296"/>
            <a:ext cx="2824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chemeClr val="accent5">
                    <a:lumMod val="75000"/>
                  </a:schemeClr>
                </a:solidFill>
              </a:rPr>
              <a:t>Grad </a:t>
            </a:r>
            <a:r>
              <a:rPr lang="sl-SI" sz="2800" b="1" dirty="0" err="1">
                <a:solidFill>
                  <a:schemeClr val="accent5">
                    <a:lumMod val="75000"/>
                  </a:schemeClr>
                </a:solidFill>
              </a:rPr>
              <a:t>Krumperk</a:t>
            </a:r>
            <a:endParaRPr lang="sl-SI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692696"/>
            <a:ext cx="6336704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64" y="1772816"/>
            <a:ext cx="4355650" cy="3353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74DFD8A-9B2C-4CBB-A27C-04AEBA3115EF}"/>
              </a:ext>
            </a:extLst>
          </p:cNvPr>
          <p:cNvSpPr txBox="1"/>
          <p:nvPr/>
        </p:nvSpPr>
        <p:spPr>
          <a:xfrm>
            <a:off x="7822604" y="1052736"/>
            <a:ext cx="3645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C00000"/>
                </a:solidFill>
              </a:rPr>
              <a:t>Muzej slamnikarstva</a:t>
            </a:r>
          </a:p>
        </p:txBody>
      </p:sp>
    </p:spTree>
    <p:extLst>
      <p:ext uri="{BB962C8B-B14F-4D97-AF65-F5344CB8AC3E}">
        <p14:creationId xmlns:p14="http://schemas.microsoft.com/office/powerpoint/2010/main" val="278280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90" y="0"/>
            <a:ext cx="10058400" cy="6706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45BF177-F369-4017-8FC4-C396D9091696}"/>
              </a:ext>
            </a:extLst>
          </p:cNvPr>
          <p:cNvSpPr txBox="1"/>
          <p:nvPr/>
        </p:nvSpPr>
        <p:spPr>
          <a:xfrm>
            <a:off x="3070076" y="404664"/>
            <a:ext cx="6680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Mengeško- domžalsko polje:  sprehajalne poti</a:t>
            </a:r>
          </a:p>
        </p:txBody>
      </p:sp>
    </p:spTree>
    <p:extLst>
      <p:ext uri="{BB962C8B-B14F-4D97-AF65-F5344CB8AC3E}">
        <p14:creationId xmlns:p14="http://schemas.microsoft.com/office/powerpoint/2010/main" val="408880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36" y="1196751"/>
            <a:ext cx="6984776" cy="4545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42811A9-8ED9-4794-BEBC-3FAB1049913C}"/>
              </a:ext>
            </a:extLst>
          </p:cNvPr>
          <p:cNvSpPr txBox="1"/>
          <p:nvPr/>
        </p:nvSpPr>
        <p:spPr>
          <a:xfrm>
            <a:off x="5230316" y="476672"/>
            <a:ext cx="2209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C00000"/>
                </a:solidFill>
              </a:rPr>
              <a:t>Hotel Krona</a:t>
            </a:r>
          </a:p>
        </p:txBody>
      </p:sp>
    </p:spTree>
    <p:extLst>
      <p:ext uri="{BB962C8B-B14F-4D97-AF65-F5344CB8AC3E}">
        <p14:creationId xmlns:p14="http://schemas.microsoft.com/office/powerpoint/2010/main" val="189243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06B8236-BCEC-5D9D-99B8-539B7BBE4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1484784"/>
            <a:ext cx="4896544" cy="3272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B778A94-D49D-C756-2AC5-92D344DFB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18" y="1418266"/>
            <a:ext cx="4984287" cy="3339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C74D809-4C8E-80EF-9516-F4A60AC3510F}"/>
              </a:ext>
            </a:extLst>
          </p:cNvPr>
          <p:cNvSpPr txBox="1"/>
          <p:nvPr/>
        </p:nvSpPr>
        <p:spPr>
          <a:xfrm>
            <a:off x="2196149" y="5039750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accent6">
                    <a:lumMod val="75000"/>
                  </a:schemeClr>
                </a:solidFill>
              </a:rPr>
              <a:t>OŠ Rodica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CD8D4D2C-836E-98DD-7499-8D0872BFB610}"/>
              </a:ext>
            </a:extLst>
          </p:cNvPr>
          <p:cNvSpPr txBox="1"/>
          <p:nvPr/>
        </p:nvSpPr>
        <p:spPr>
          <a:xfrm>
            <a:off x="7318548" y="5039749"/>
            <a:ext cx="3685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accent6">
                    <a:lumMod val="75000"/>
                  </a:schemeClr>
                </a:solidFill>
              </a:rPr>
              <a:t>OŠ Rodica, oddelki Jarše</a:t>
            </a:r>
          </a:p>
        </p:txBody>
      </p:sp>
      <p:pic>
        <p:nvPicPr>
          <p:cNvPr id="1029" name="Slika 4" descr="D:\4.2_Oblikovanje\7_OŠ Rodica\0_Logo\OŠ Rodica logo s podatki.jpg">
            <a:extLst>
              <a:ext uri="{FF2B5EF4-FFF2-40B4-BE49-F238E27FC236}">
                <a16:creationId xmlns:a16="http://schemas.microsoft.com/office/drawing/2014/main" id="{B289C4BC-8D1B-494D-BAEA-E1245B8C4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2" y="305516"/>
            <a:ext cx="2628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97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D51CC64-11B7-E7A3-B68F-CF3F64216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1204912"/>
            <a:ext cx="9144000" cy="4448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E8353ED-D1AD-78A1-7ED8-2F3565974966}"/>
              </a:ext>
            </a:extLst>
          </p:cNvPr>
          <p:cNvSpPr txBox="1"/>
          <p:nvPr/>
        </p:nvSpPr>
        <p:spPr>
          <a:xfrm>
            <a:off x="4438228" y="6309320"/>
            <a:ext cx="732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Srečanje 5. b s pisateljico Mašo Ogrizek v šolski knjižnici, april 2022</a:t>
            </a:r>
          </a:p>
        </p:txBody>
      </p:sp>
    </p:spTree>
    <p:extLst>
      <p:ext uri="{BB962C8B-B14F-4D97-AF65-F5344CB8AC3E}">
        <p14:creationId xmlns:p14="http://schemas.microsoft.com/office/powerpoint/2010/main" val="42165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A1C218E-36DC-C452-DE29-F9B847D1A0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2" y="258592"/>
            <a:ext cx="4600931" cy="6452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40F25D4-CE47-8B9B-B5CD-E48EE66F66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3858" y="1051194"/>
            <a:ext cx="6340816" cy="475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180FD72-F408-2250-9642-13763CB9F7DD}"/>
              </a:ext>
            </a:extLst>
          </p:cNvPr>
          <p:cNvSpPr txBox="1"/>
          <p:nvPr/>
        </p:nvSpPr>
        <p:spPr>
          <a:xfrm>
            <a:off x="5760795" y="764704"/>
            <a:ext cx="41549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b="1" dirty="0">
                <a:solidFill>
                  <a:srgbClr val="C00000"/>
                </a:solidFill>
              </a:rPr>
              <a:t>B</a:t>
            </a:r>
          </a:p>
          <a:p>
            <a:pPr algn="ctr"/>
            <a:r>
              <a:rPr lang="sl-SI" b="1" dirty="0">
                <a:solidFill>
                  <a:srgbClr val="C00000"/>
                </a:solidFill>
              </a:rPr>
              <a:t>R</a:t>
            </a:r>
          </a:p>
          <a:p>
            <a:pPr algn="ctr"/>
            <a:r>
              <a:rPr lang="sl-SI" b="1" dirty="0">
                <a:solidFill>
                  <a:srgbClr val="C00000"/>
                </a:solidFill>
              </a:rPr>
              <a:t>A</a:t>
            </a:r>
          </a:p>
          <a:p>
            <a:pPr algn="ctr"/>
            <a:r>
              <a:rPr lang="sl-SI" b="1" dirty="0">
                <a:solidFill>
                  <a:srgbClr val="C00000"/>
                </a:solidFill>
              </a:rPr>
              <a:t>N</a:t>
            </a:r>
          </a:p>
          <a:p>
            <a:pPr algn="ctr"/>
            <a:r>
              <a:rPr lang="sl-SI" b="1" dirty="0">
                <a:solidFill>
                  <a:srgbClr val="C00000"/>
                </a:solidFill>
              </a:rPr>
              <a:t>J</a:t>
            </a:r>
          </a:p>
          <a:p>
            <a:pPr algn="ctr"/>
            <a:r>
              <a:rPr lang="sl-SI" b="1" dirty="0">
                <a:solidFill>
                  <a:srgbClr val="C00000"/>
                </a:solidFill>
              </a:rPr>
              <a:t>E</a:t>
            </a:r>
          </a:p>
          <a:p>
            <a:pPr algn="ctr"/>
            <a:endParaRPr lang="sl-SI" b="1" dirty="0"/>
          </a:p>
          <a:p>
            <a:pPr algn="ctr"/>
            <a:r>
              <a:rPr lang="sl-SI" b="1" dirty="0">
                <a:solidFill>
                  <a:srgbClr val="FFC000"/>
                </a:solidFill>
              </a:rPr>
              <a:t>N</a:t>
            </a:r>
          </a:p>
          <a:p>
            <a:pPr algn="ctr"/>
            <a:r>
              <a:rPr lang="sl-SI" b="1" dirty="0">
                <a:solidFill>
                  <a:srgbClr val="FFC000"/>
                </a:solidFill>
              </a:rPr>
              <a:t>E</a:t>
            </a:r>
          </a:p>
          <a:p>
            <a:pPr algn="ctr"/>
            <a:endParaRPr lang="sl-SI" b="1" dirty="0"/>
          </a:p>
          <a:p>
            <a:pPr algn="ctr"/>
            <a:r>
              <a:rPr lang="sl-SI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</a:p>
          <a:p>
            <a:pPr algn="ctr"/>
            <a:r>
              <a:rPr lang="sl-SI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</a:t>
            </a:r>
          </a:p>
          <a:p>
            <a:pPr algn="ctr"/>
            <a:r>
              <a:rPr lang="sl-SI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Z</a:t>
            </a:r>
          </a:p>
          <a:p>
            <a:pPr algn="ctr"/>
            <a:r>
              <a:rPr lang="sl-SI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</a:p>
          <a:p>
            <a:pPr algn="ctr"/>
            <a:r>
              <a:rPr lang="sl-SI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</a:t>
            </a:r>
          </a:p>
          <a:p>
            <a:pPr algn="ctr"/>
            <a:endParaRPr lang="sl-SI" b="1" dirty="0"/>
          </a:p>
          <a:p>
            <a:pPr algn="ctr"/>
            <a:r>
              <a:rPr lang="sl-SI" b="1" dirty="0">
                <a:solidFill>
                  <a:srgbClr val="7030A0"/>
                </a:solidFill>
              </a:rPr>
              <a:t>M</a:t>
            </a:r>
          </a:p>
          <a:p>
            <a:pPr algn="ctr"/>
            <a:r>
              <a:rPr lang="sl-SI" b="1" dirty="0">
                <a:solidFill>
                  <a:srgbClr val="7030A0"/>
                </a:solidFill>
              </a:rPr>
              <a:t>E</a:t>
            </a:r>
          </a:p>
          <a:p>
            <a:pPr algn="ctr"/>
            <a:r>
              <a:rPr lang="sl-SI" b="1" dirty="0">
                <a:solidFill>
                  <a:srgbClr val="7030A0"/>
                </a:solidFill>
              </a:rPr>
              <a:t>J</a:t>
            </a:r>
          </a:p>
          <a:p>
            <a:pPr algn="ctr"/>
            <a:r>
              <a:rPr lang="sl-SI" b="1" dirty="0">
                <a:solidFill>
                  <a:srgbClr val="7030A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0538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CD094BC-D94F-21F3-2A6F-98B0CFBFC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1668217"/>
            <a:ext cx="6383435" cy="416150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2BC7224-14B3-D050-A587-C804F2EE5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459414"/>
            <a:ext cx="2661320" cy="133066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6C6BCCF-8F14-6BC7-47DC-52E194C7ED57}"/>
              </a:ext>
            </a:extLst>
          </p:cNvPr>
          <p:cNvSpPr txBox="1"/>
          <p:nvPr/>
        </p:nvSpPr>
        <p:spPr>
          <a:xfrm>
            <a:off x="405780" y="2708920"/>
            <a:ext cx="3081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>
                <a:solidFill>
                  <a:srgbClr val="0070C0"/>
                </a:solidFill>
              </a:rPr>
              <a:t>Glavno mesto</a:t>
            </a:r>
            <a:r>
              <a:rPr lang="sl-SI" sz="2000" b="1" dirty="0"/>
              <a:t>: </a:t>
            </a:r>
            <a:r>
              <a:rPr lang="sl-SI" sz="2000" b="1" dirty="0">
                <a:solidFill>
                  <a:srgbClr val="00B0F0"/>
                </a:solidFill>
              </a:rPr>
              <a:t>Ljubljana</a:t>
            </a:r>
          </a:p>
        </p:txBody>
      </p:sp>
      <p:sp>
        <p:nvSpPr>
          <p:cNvPr id="11" name="Puščica: levo 10">
            <a:extLst>
              <a:ext uri="{FF2B5EF4-FFF2-40B4-BE49-F238E27FC236}">
                <a16:creationId xmlns:a16="http://schemas.microsoft.com/office/drawing/2014/main" id="{787F6EC5-4074-9491-0A69-45C1A9AC7526}"/>
              </a:ext>
            </a:extLst>
          </p:cNvPr>
          <p:cNvSpPr/>
          <p:nvPr/>
        </p:nvSpPr>
        <p:spPr>
          <a:xfrm rot="590401">
            <a:off x="5791978" y="3757292"/>
            <a:ext cx="3047184" cy="556640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OBČINA DOMŽALE</a:t>
            </a:r>
          </a:p>
        </p:txBody>
      </p:sp>
      <p:pic>
        <p:nvPicPr>
          <p:cNvPr id="12" name="Označba mesta vsebine 3">
            <a:extLst>
              <a:ext uri="{FF2B5EF4-FFF2-40B4-BE49-F238E27FC236}">
                <a16:creationId xmlns:a16="http://schemas.microsoft.com/office/drawing/2014/main" id="{72462D74-C853-90E2-08F8-7A2AD2B708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50" y="4149080"/>
            <a:ext cx="1198145" cy="14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2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C00000"/>
                </a:solidFill>
              </a:rPr>
              <a:t>Lega in obseg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72.3 km²</a:t>
            </a:r>
          </a:p>
          <a:p>
            <a:pPr marL="0" indent="0">
              <a:buNone/>
            </a:pPr>
            <a:r>
              <a:rPr lang="sl-SI" dirty="0"/>
              <a:t>35 205 prebivalcev</a:t>
            </a:r>
          </a:p>
          <a:p>
            <a:pPr marL="0" indent="0">
              <a:buNone/>
            </a:pPr>
            <a:r>
              <a:rPr lang="sl-SI" dirty="0"/>
              <a:t>50 naselij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3" y="908720"/>
            <a:ext cx="7208333" cy="479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9812" y="980728"/>
            <a:ext cx="3492500" cy="1512168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accent5">
                    <a:lumMod val="75000"/>
                  </a:schemeClr>
                </a:solidFill>
              </a:rPr>
              <a:t>Slamnikarstvo je bila nekoč najbolj razširjena obrt.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2636912"/>
            <a:ext cx="2892433" cy="347092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36" y="980728"/>
            <a:ext cx="734481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1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16632"/>
            <a:ext cx="9904536" cy="6586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B1C623E-760D-4EED-BF49-2211FFEE6FA1}"/>
              </a:ext>
            </a:extLst>
          </p:cNvPr>
          <p:cNvSpPr txBox="1"/>
          <p:nvPr/>
        </p:nvSpPr>
        <p:spPr>
          <a:xfrm>
            <a:off x="1302445" y="260648"/>
            <a:ext cx="25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Občina Domžale</a:t>
            </a:r>
          </a:p>
        </p:txBody>
      </p:sp>
    </p:spTree>
    <p:extLst>
      <p:ext uri="{BB962C8B-B14F-4D97-AF65-F5344CB8AC3E}">
        <p14:creationId xmlns:p14="http://schemas.microsoft.com/office/powerpoint/2010/main" val="28946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260648"/>
            <a:ext cx="4824536" cy="143525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80" y="1988840"/>
            <a:ext cx="8171948" cy="4176464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72AACC96-FEC0-4D48-8BBF-5FEADED96F1D}"/>
              </a:ext>
            </a:extLst>
          </p:cNvPr>
          <p:cNvSpPr txBox="1"/>
          <p:nvPr/>
        </p:nvSpPr>
        <p:spPr>
          <a:xfrm>
            <a:off x="5302324" y="980728"/>
            <a:ext cx="3687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chemeClr val="accent6">
                    <a:lumMod val="75000"/>
                  </a:schemeClr>
                </a:solidFill>
              </a:rPr>
              <a:t>tovarna lakov in barv</a:t>
            </a:r>
          </a:p>
        </p:txBody>
      </p:sp>
    </p:spTree>
    <p:extLst>
      <p:ext uri="{BB962C8B-B14F-4D97-AF65-F5344CB8AC3E}">
        <p14:creationId xmlns:p14="http://schemas.microsoft.com/office/powerpoint/2010/main" val="42645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260648"/>
            <a:ext cx="5628625" cy="352839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2420888"/>
            <a:ext cx="5595574" cy="4364328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7CEDCB9-E4F2-4F0F-B199-CBA0D86DAC0C}"/>
              </a:ext>
            </a:extLst>
          </p:cNvPr>
          <p:cNvSpPr txBox="1"/>
          <p:nvPr/>
        </p:nvSpPr>
        <p:spPr>
          <a:xfrm>
            <a:off x="6886500" y="908720"/>
            <a:ext cx="4520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chemeClr val="accent6">
                    <a:lumMod val="75000"/>
                  </a:schemeClr>
                </a:solidFill>
              </a:rPr>
              <a:t>TOVARNA TOSMA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BBCD30B-13BF-4ACA-A4C9-BEAB6673B9EA}"/>
              </a:ext>
            </a:extLst>
          </p:cNvPr>
          <p:cNvSpPr txBox="1"/>
          <p:nvPr/>
        </p:nvSpPr>
        <p:spPr>
          <a:xfrm>
            <a:off x="621804" y="458112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accent6">
                    <a:lumMod val="75000"/>
                  </a:schemeClr>
                </a:solidFill>
              </a:rPr>
              <a:t>tovarna sanitetnega materiala</a:t>
            </a:r>
          </a:p>
        </p:txBody>
      </p:sp>
    </p:spTree>
    <p:extLst>
      <p:ext uri="{BB962C8B-B14F-4D97-AF65-F5344CB8AC3E}">
        <p14:creationId xmlns:p14="http://schemas.microsoft.com/office/powerpoint/2010/main" val="6794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7788" y="533400"/>
            <a:ext cx="10645826" cy="1143000"/>
          </a:xfrm>
        </p:spPr>
        <p:txBody>
          <a:bodyPr/>
          <a:lstStyle/>
          <a:p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Kultura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77" y="188640"/>
            <a:ext cx="8208912" cy="6003909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20DD384-D4BF-45B9-8C31-BB4527BAED59}"/>
              </a:ext>
            </a:extLst>
          </p:cNvPr>
          <p:cNvSpPr txBox="1"/>
          <p:nvPr/>
        </p:nvSpPr>
        <p:spPr>
          <a:xfrm>
            <a:off x="477788" y="6282323"/>
            <a:ext cx="327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Kulturni dom Franca Bernika</a:t>
            </a:r>
          </a:p>
        </p:txBody>
      </p:sp>
    </p:spTree>
    <p:extLst>
      <p:ext uri="{BB962C8B-B14F-4D97-AF65-F5344CB8AC3E}">
        <p14:creationId xmlns:p14="http://schemas.microsoft.com/office/powerpoint/2010/main" val="71822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5">
                    <a:lumMod val="75000"/>
                  </a:schemeClr>
                </a:solidFill>
              </a:rPr>
              <a:t>Šport – NK Domžale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56" y="1676400"/>
            <a:ext cx="6216666" cy="4141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2204864"/>
            <a:ext cx="4845398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87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kvarel_16 x 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23_TF02886637_TF02886637" id="{3F31F479-715D-4BCB-86E1-A80305EE61D9}" vid="{B7EC9B8B-18B0-4A63-9D01-DD2E37C77B4E}"/>
    </a:ext>
  </a:extLst>
</a:theme>
</file>

<file path=ppt/theme/theme2.xml><?xml version="1.0" encoding="utf-8"?>
<a:theme xmlns:a="http://schemas.openxmlformats.org/drawingml/2006/main" name="Officeova t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Akvarelna predstavitev (širokozaslonsko)</Template>
  <TotalTime>108</TotalTime>
  <Words>126</Words>
  <Application>Microsoft Office PowerPoint</Application>
  <PresentationFormat>Po meri</PresentationFormat>
  <Paragraphs>46</Paragraphs>
  <Slides>18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1" baseType="lpstr">
      <vt:lpstr>Arial</vt:lpstr>
      <vt:lpstr>Palatino Linotype</vt:lpstr>
      <vt:lpstr>Akvarel_16 x 9</vt:lpstr>
      <vt:lpstr>S L O V E N I J A DOMŽALE </vt:lpstr>
      <vt:lpstr>PowerPointova predstavitev</vt:lpstr>
      <vt:lpstr>Lega in obseg</vt:lpstr>
      <vt:lpstr>Slamnikarstvo je bila nekoč najbolj razširjena obrt.</vt:lpstr>
      <vt:lpstr>PowerPointova predstavitev</vt:lpstr>
      <vt:lpstr>PowerPointova predstavitev</vt:lpstr>
      <vt:lpstr>PowerPointova predstavitev</vt:lpstr>
      <vt:lpstr>Kultura</vt:lpstr>
      <vt:lpstr>Šport – NK Domžale</vt:lpstr>
      <vt:lpstr>Košarka – Helios suns</vt:lpstr>
      <vt:lpstr>Kulturna in naravna dediščina (Menačnikova hiša)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DOMŽALE</dc:title>
  <dc:creator>Draga</dc:creator>
  <cp:lastModifiedBy>Sabina Burkeljca</cp:lastModifiedBy>
  <cp:revision>10</cp:revision>
  <dcterms:created xsi:type="dcterms:W3CDTF">2018-05-10T18:35:27Z</dcterms:created>
  <dcterms:modified xsi:type="dcterms:W3CDTF">2022-05-27T11:18:32Z</dcterms:modified>
</cp:coreProperties>
</file>