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301" r:id="rId3"/>
    <p:sldId id="302" r:id="rId4"/>
    <p:sldId id="304" r:id="rId5"/>
    <p:sldId id="303" r:id="rId6"/>
    <p:sldId id="305" r:id="rId7"/>
    <p:sldId id="306" r:id="rId8"/>
    <p:sldId id="307" r:id="rId9"/>
    <p:sldId id="30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dija Križanić" initials="LK" lastIdx="1" clrIdx="0">
    <p:extLst>
      <p:ext uri="{19B8F6BF-5375-455C-9EA6-DF929625EA0E}">
        <p15:presenceInfo xmlns:p15="http://schemas.microsoft.com/office/powerpoint/2012/main" userId="ebe0859e5e35ec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D86E-FF9E-4A89-82CF-87B2CDD61679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EBA6-D241-4DB5-B3DE-ECF0B179D3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4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718ED-D918-4FA4-8BD9-651C926AAF6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628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DD5EA-D90D-4BE6-BD31-FCABBBFC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7FBC8D0-7B36-4E5A-989A-52C102DE7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1CC1C2-3DE3-4510-A24E-BDC036AD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6D01F54-AFE2-4644-841C-F83C4EF4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DF7594-25A8-45BD-8E8E-CDEEBA45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78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83B49-B891-45CB-A863-9C5052C9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9740F0D-36DB-4FEB-A8A5-679A65562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740C2F-5ECB-4E1B-96D6-36741F9E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3A609A-91EE-4FA5-881D-9DE5DF4E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7A3C53-B3F1-41C6-8AC4-18F03A54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34C1522-FB7F-4449-94DD-286EADFEA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3349792-AB87-4C5D-9B2A-1447F2870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1739CB-5ABF-4225-93C6-2D799AE2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861D73-A595-43C8-8E1D-9C676538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D1A848-41C2-4921-8291-034FF893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7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13926-C616-41E1-B27F-781CF63C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436A53-6EF1-408D-9427-BC9B50D4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B56B414-DC42-4199-99E4-9454CAAD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AF50FD-4AFF-4FEB-A281-A6CB7C51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BF4F6A-C02A-42C1-B147-6D00437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55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F3E48-848E-4A73-A1BF-C84C0CEE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1342178-7364-493D-B81B-970C93D1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D36F9E-A23F-4981-832F-3C34B4FA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7178A2-C890-44A7-A1CA-B924A032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F0FC93-E852-4774-88D3-9F700EF6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5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32E33-7AA0-4B5B-9C68-BF94BCA6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D2AE16-3B79-4380-981E-0BC3013DB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1709FF-3A4D-4502-82F4-46C2F6C1E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EBDE314-2793-4450-8AD1-67CEF483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93A833-24D0-4DBE-84F0-BEABBA01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AA8F62-E874-47FD-B6E9-D80A057E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19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92C0B-EBBA-4EB4-B0C7-E854F87B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E133F2-D42A-436D-A1C7-5ED789986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5F37108-FE2B-4B77-8BFE-88CA0CEB1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D9236BC-0B39-41B3-8C0E-E25D80D0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5E2BAB0-7316-4EF1-934F-34B4096C7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A4B98FC-D682-44E3-8736-CEB40273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D03FB98-8067-4989-9CB5-23AE2B821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D4FAB93-6D89-487E-8F9D-57C568C5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5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EFBFD-9879-43B4-BA84-C3FB5DA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4ABA68A-5DB3-4FD4-8754-54C6D579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E4B85F8-844C-45B4-B41E-52598219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56491E8-4535-4271-AF78-6F7964DF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6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ED8AEA4-9D07-4A19-A03B-756606D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0869E0-E56B-40AB-B3DE-CD045E37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5D05C9F-39E8-4938-ABC4-C7B6724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23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0BC90A-E8C0-4CDA-9A31-E36DF78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4D49DF-2CB0-400A-B0AC-1F64BDB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72D0D3F-50F4-43AF-8FA7-CD695303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F8417D-A308-422D-B3BB-ADF89953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ACFD00-2795-4760-A44D-AB06D194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C2014D-7E0A-4C62-8196-D09204F2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35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7158FD-F2BC-470D-950B-E50FB15C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261098-BE72-41E2-98FF-DF4937C86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3962BF-070A-4CCC-8DAD-5A922D67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530AC4-F0D8-44D1-9DC3-F02FC13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450A66-E038-4A0E-96BF-29665A58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A20D5E-3707-4D2D-AD2D-017AFA1F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7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93000" b="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11A59B-F4CF-4168-9ED1-85A5E4C3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488CFDB-E3BD-4B5F-9B4A-6D285E07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C5A4DA-0F4B-40F6-B86F-E7DD51A4E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390AA-6791-4684-8CE9-E312B8DEC532}" type="datetimeFigureOut">
              <a:rPr lang="hr-HR" smtClean="0"/>
              <a:t>1.4.2020.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98C92F-B895-4D46-9BE1-7966CC499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ABD933-FF00-4796-BFFC-3166BA52F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BCC-33EE-4C4F-AE7F-D36EA978C8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I8xy8hl-L6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87A77C-3A2A-4B2F-8B4D-D4AA24EBA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298" y="754144"/>
            <a:ext cx="10470037" cy="2479114"/>
          </a:xfrm>
        </p:spPr>
        <p:txBody>
          <a:bodyPr>
            <a:normAutofit/>
          </a:bodyPr>
          <a:lstStyle/>
          <a:p>
            <a:r>
              <a:rPr lang="hr-HR" sz="5300" dirty="0">
                <a:latin typeface="+mn-lt"/>
              </a:rPr>
              <a:t>Primijenjeno oblikovanje - dizajn</a:t>
            </a:r>
            <a:br>
              <a:rPr lang="hr-HR" dirty="0">
                <a:latin typeface="+mn-lt"/>
                <a:cs typeface="Arial" panose="020B0604020202020204" pitchFamily="34" charset="0"/>
              </a:rPr>
            </a:br>
            <a:r>
              <a:rPr lang="hr-HR" b="1" dirty="0">
                <a:latin typeface="+mn-lt"/>
                <a:cs typeface="Arial" panose="020B0604020202020204" pitchFamily="34" charset="0"/>
              </a:rPr>
              <a:t>PLOHA</a:t>
            </a:r>
            <a:br>
              <a:rPr lang="hr-HR" dirty="0">
                <a:latin typeface="+mn-lt"/>
                <a:cs typeface="Arial" panose="020B0604020202020204" pitchFamily="34" charset="0"/>
              </a:rPr>
            </a:br>
            <a:r>
              <a:rPr lang="hr-HR" dirty="0">
                <a:latin typeface="+mn-lt"/>
                <a:cs typeface="Arial" panose="020B0604020202020204" pitchFamily="34" charset="0"/>
              </a:rPr>
              <a:t>Ritam i niz likova</a:t>
            </a:r>
          </a:p>
        </p:txBody>
      </p:sp>
      <p:pic>
        <p:nvPicPr>
          <p:cNvPr id="4" name="Slika 3" descr="Slika na kojoj se prikazuje žuto, kamion, puna, ljudi&#10;&#10;Opis je automatski generiran">
            <a:extLst>
              <a:ext uri="{FF2B5EF4-FFF2-40B4-BE49-F238E27FC236}">
                <a16:creationId xmlns:a16="http://schemas.microsoft.com/office/drawing/2014/main" id="{CA180CEB-914D-4F74-ACA3-783E92386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54" y="3233258"/>
            <a:ext cx="4913324" cy="319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157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/>
            <a:extLst>
              <a:ext uri="{FF2B5EF4-FFF2-40B4-BE49-F238E27FC236}">
                <a16:creationId xmlns:a16="http://schemas.microsoft.com/office/drawing/2014/main" id="{9B30036E-6D18-4FC7-A67A-7D9D6785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378" y="1791305"/>
            <a:ext cx="3681798" cy="295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899BB5-6C77-430B-A7A0-4F18D3BFC5C0}"/>
              </a:ext>
            </a:extLst>
          </p:cNvPr>
          <p:cNvSpPr txBox="1"/>
          <p:nvPr/>
        </p:nvSpPr>
        <p:spPr>
          <a:xfrm>
            <a:off x="5376802" y="1991556"/>
            <a:ext cx="61954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Sigurno svakodnevno vježbaš prateći </a:t>
            </a:r>
            <a:r>
              <a:rPr lang="hr-HR" sz="3200" i="1" dirty="0"/>
              <a:t>Školu na trećem.</a:t>
            </a:r>
          </a:p>
          <a:p>
            <a:endParaRPr lang="hr-HR" sz="3200" dirty="0"/>
          </a:p>
          <a:p>
            <a:r>
              <a:rPr lang="hr-HR" sz="3200" dirty="0"/>
              <a:t>Klikom na sliku pokreni video, vježbaj i pritom prati pokrete tijela.</a:t>
            </a:r>
          </a:p>
        </p:txBody>
      </p:sp>
    </p:spTree>
    <p:extLst>
      <p:ext uri="{BB962C8B-B14F-4D97-AF65-F5344CB8AC3E}">
        <p14:creationId xmlns:p14="http://schemas.microsoft.com/office/powerpoint/2010/main" val="23694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1C899BB5-6C77-430B-A7A0-4F18D3BFC5C0}"/>
              </a:ext>
            </a:extLst>
          </p:cNvPr>
          <p:cNvSpPr txBox="1"/>
          <p:nvPr/>
        </p:nvSpPr>
        <p:spPr>
          <a:xfrm>
            <a:off x="832734" y="3061531"/>
            <a:ext cx="10526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Promotri pokrete ruku i nogu.</a:t>
            </a:r>
          </a:p>
          <a:p>
            <a:r>
              <a:rPr lang="hr-HR" sz="3200" dirty="0"/>
              <a:t>Promotri veličinu dijelova ruke – od ručnog zgloba do lakta i od lakta do ramena.</a:t>
            </a:r>
          </a:p>
          <a:p>
            <a:r>
              <a:rPr lang="hr-HR" sz="3200" dirty="0"/>
              <a:t>Promotri veličinu dijelova noge – od kuka do koljena i od koljena do gležnja.</a:t>
            </a:r>
          </a:p>
          <a:p>
            <a:endParaRPr lang="hr-HR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7FF567-AACF-4685-9507-6A5DCCDD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17152" r="4893" b="14444"/>
          <a:stretch>
            <a:fillRect/>
          </a:stretch>
        </p:blipFill>
        <p:spPr bwMode="auto">
          <a:xfrm>
            <a:off x="2088086" y="749481"/>
            <a:ext cx="7376425" cy="170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BB1913E-860E-4D7C-AC96-E8B7FDB6E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8" y="46430"/>
            <a:ext cx="4063308" cy="405473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D9DAE2A-01FF-465C-A1A1-6E05EABC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70" y="1046178"/>
            <a:ext cx="5513042" cy="20552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85AFCC5-73CE-49BB-8D5E-54BDE8DF4CBA}"/>
              </a:ext>
            </a:extLst>
          </p:cNvPr>
          <p:cNvSpPr txBox="1"/>
          <p:nvPr/>
        </p:nvSpPr>
        <p:spPr>
          <a:xfrm>
            <a:off x="729039" y="4101166"/>
            <a:ext cx="10526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Promotri položaj noge koja je savijena u koljenu prema natrag.</a:t>
            </a:r>
          </a:p>
          <a:p>
            <a:r>
              <a:rPr lang="hr-HR" sz="3200" dirty="0"/>
              <a:t>U kojem je smjeru postavljeno stopalo?</a:t>
            </a:r>
          </a:p>
          <a:p>
            <a:r>
              <a:rPr lang="hr-HR" sz="3200" dirty="0"/>
              <a:t>Promotri položaj noge koja je savijena u koljenu i podignuta je prema naprijed. </a:t>
            </a:r>
          </a:p>
          <a:p>
            <a:r>
              <a:rPr lang="hr-HR" sz="3200" dirty="0"/>
              <a:t>U kojem je smjeru postavljeno stopalo?</a:t>
            </a:r>
          </a:p>
        </p:txBody>
      </p:sp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B94D72F7-A7E9-4A74-9785-A8A1D103AF9D}"/>
              </a:ext>
            </a:extLst>
          </p:cNvPr>
          <p:cNvSpPr/>
          <p:nvPr/>
        </p:nvSpPr>
        <p:spPr>
          <a:xfrm rot="5400000">
            <a:off x="5524462" y="2716234"/>
            <a:ext cx="752553" cy="390523"/>
          </a:xfrm>
          <a:prstGeom prst="leftArrow">
            <a:avLst>
              <a:gd name="adj1" fmla="val 21033"/>
              <a:gd name="adj2" fmla="val 523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4C96EABA-8A5B-4842-A2B9-095A103F7484}"/>
              </a:ext>
            </a:extLst>
          </p:cNvPr>
          <p:cNvSpPr/>
          <p:nvPr/>
        </p:nvSpPr>
        <p:spPr>
          <a:xfrm>
            <a:off x="4902870" y="1894788"/>
            <a:ext cx="677798" cy="1074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ulijevo 10">
            <a:extLst>
              <a:ext uri="{FF2B5EF4-FFF2-40B4-BE49-F238E27FC236}">
                <a16:creationId xmlns:a16="http://schemas.microsoft.com/office/drawing/2014/main" id="{69C63F5D-E220-4D73-8470-9465AE98F349}"/>
              </a:ext>
            </a:extLst>
          </p:cNvPr>
          <p:cNvSpPr/>
          <p:nvPr/>
        </p:nvSpPr>
        <p:spPr>
          <a:xfrm rot="16200000">
            <a:off x="8014710" y="664562"/>
            <a:ext cx="752553" cy="390523"/>
          </a:xfrm>
          <a:prstGeom prst="leftArrow">
            <a:avLst>
              <a:gd name="adj1" fmla="val 21033"/>
              <a:gd name="adj2" fmla="val 523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9689085E-524D-428E-8B32-42F03A8C7F43}"/>
              </a:ext>
            </a:extLst>
          </p:cNvPr>
          <p:cNvSpPr/>
          <p:nvPr/>
        </p:nvSpPr>
        <p:spPr>
          <a:xfrm>
            <a:off x="7659391" y="2049494"/>
            <a:ext cx="1232383" cy="7525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84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1C899BB5-6C77-430B-A7A0-4F18D3BFC5C0}"/>
              </a:ext>
            </a:extLst>
          </p:cNvPr>
          <p:cNvSpPr txBox="1"/>
          <p:nvPr/>
        </p:nvSpPr>
        <p:spPr>
          <a:xfrm>
            <a:off x="746760" y="4380220"/>
            <a:ext cx="1112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Američki umjetnik </a:t>
            </a:r>
            <a:r>
              <a:rPr lang="hr-HR" sz="3200" b="1" dirty="0"/>
              <a:t>Keith </a:t>
            </a:r>
            <a:r>
              <a:rPr lang="hr-HR" sz="3200" b="1" dirty="0" err="1"/>
              <a:t>Haring</a:t>
            </a:r>
            <a:r>
              <a:rPr lang="hr-HR" sz="3200" b="1" dirty="0"/>
              <a:t> </a:t>
            </a:r>
            <a:r>
              <a:rPr lang="hr-HR" sz="3200" dirty="0"/>
              <a:t>je često crtao i slikao ljude u pokretu.</a:t>
            </a:r>
          </a:p>
          <a:p>
            <a:r>
              <a:rPr lang="hr-HR" sz="3200" dirty="0"/>
              <a:t>Za prikaz tijela koristio je samo boju i crnu </a:t>
            </a:r>
            <a:r>
              <a:rPr lang="hr-HR" sz="3200" dirty="0" err="1"/>
              <a:t>obrisnu</a:t>
            </a:r>
            <a:r>
              <a:rPr lang="hr-HR" sz="3200" dirty="0"/>
              <a:t> crtu.</a:t>
            </a:r>
          </a:p>
          <a:p>
            <a:r>
              <a:rPr lang="hr-HR" sz="3200" dirty="0"/>
              <a:t>Njegovi likovi nisu imali nikakvih detalja.</a:t>
            </a:r>
          </a:p>
        </p:txBody>
      </p:sp>
      <p:pic>
        <p:nvPicPr>
          <p:cNvPr id="4098" name="Picture 2" descr="Have You Seen All 5 of Keith Haring's Murals in NYC?">
            <a:extLst>
              <a:ext uri="{FF2B5EF4-FFF2-40B4-BE49-F238E27FC236}">
                <a16:creationId xmlns:a16="http://schemas.microsoft.com/office/drawing/2014/main" id="{93EFF758-5637-43EE-B2FD-6EB24F35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59" y="212795"/>
            <a:ext cx="6634482" cy="40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5CE1959B-D6BB-4A80-B306-6D7DC31B6A2C}"/>
              </a:ext>
            </a:extLst>
          </p:cNvPr>
          <p:cNvGrpSpPr/>
          <p:nvPr/>
        </p:nvGrpSpPr>
        <p:grpSpPr>
          <a:xfrm>
            <a:off x="1501993" y="801038"/>
            <a:ext cx="9188014" cy="5564202"/>
            <a:chOff x="617904" y="760398"/>
            <a:chExt cx="8716358" cy="516376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EDE2D8C6-7533-4511-AD7C-111D65B76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904" y="760398"/>
              <a:ext cx="3334055" cy="2495164"/>
            </a:xfrm>
            <a:prstGeom prst="rect">
              <a:avLst/>
            </a:prstGeom>
          </p:spPr>
        </p:pic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A12E0DEA-BD11-4AA3-9318-C467E9253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4931" y="3429000"/>
              <a:ext cx="3305281" cy="2495163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30177CEC-A167-4D40-A369-2B11829B8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4596" y="760398"/>
              <a:ext cx="3294895" cy="2495163"/>
            </a:xfrm>
            <a:prstGeom prst="rect">
              <a:avLst/>
            </a:prstGeom>
          </p:spPr>
        </p:pic>
        <p:pic>
          <p:nvPicPr>
            <p:cNvPr id="7" name="Slika 6">
              <a:extLst>
                <a:ext uri="{FF2B5EF4-FFF2-40B4-BE49-F238E27FC236}">
                  <a16:creationId xmlns:a16="http://schemas.microsoft.com/office/drawing/2014/main" id="{C0CC1C53-6C94-4051-9EAB-A43EB3B42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9367" y="3390465"/>
              <a:ext cx="3294895" cy="2533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39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žuto, kamion, puna, ljudi&#10;&#10;Opis je automatski generiran">
            <a:extLst>
              <a:ext uri="{FF2B5EF4-FFF2-40B4-BE49-F238E27FC236}">
                <a16:creationId xmlns:a16="http://schemas.microsoft.com/office/drawing/2014/main" id="{2B871AAD-4030-40E5-9875-93A312586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8" y="1207812"/>
            <a:ext cx="4913324" cy="319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09127E8-793C-45E7-98E9-0066EE3B90F6}"/>
              </a:ext>
            </a:extLst>
          </p:cNvPr>
          <p:cNvSpPr txBox="1"/>
          <p:nvPr/>
        </p:nvSpPr>
        <p:spPr>
          <a:xfrm>
            <a:off x="862426" y="4979329"/>
            <a:ext cx="1009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Ritmičnim ponavljanjem crta </a:t>
            </a:r>
            <a:r>
              <a:rPr lang="hr-HR" sz="3200" dirty="0"/>
              <a:t>oko likova slikar je htio naglasiti </a:t>
            </a:r>
            <a:r>
              <a:rPr lang="hr-HR" sz="3200" b="1" dirty="0"/>
              <a:t>kretanje</a:t>
            </a:r>
            <a:r>
              <a:rPr lang="hr-HR" sz="3200" dirty="0"/>
              <a:t>. </a:t>
            </a:r>
            <a:endParaRPr lang="hr-HR" sz="48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53787CA-5674-4FDF-BDC7-1761F745DF75}"/>
              </a:ext>
            </a:extLst>
          </p:cNvPr>
          <p:cNvSpPr txBox="1"/>
          <p:nvPr/>
        </p:nvSpPr>
        <p:spPr>
          <a:xfrm>
            <a:off x="5431568" y="1207812"/>
            <a:ext cx="6035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Uočavaš li još neke crte na slikama?</a:t>
            </a:r>
          </a:p>
          <a:p>
            <a:endParaRPr lang="hr-HR" sz="3200" dirty="0"/>
          </a:p>
          <a:p>
            <a:r>
              <a:rPr lang="hr-HR" sz="3200" dirty="0"/>
              <a:t>Kakav one dojam ostavljaju i što je po tvome mišljenju slikar htio postići ponavljanjem tih crta oko likova? </a:t>
            </a:r>
            <a:endParaRPr lang="hr-HR" sz="4800" dirty="0"/>
          </a:p>
        </p:txBody>
      </p:sp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7EE20C35-D72D-424A-9497-F0C116BD7283}"/>
              </a:ext>
            </a:extLst>
          </p:cNvPr>
          <p:cNvSpPr/>
          <p:nvPr/>
        </p:nvSpPr>
        <p:spPr>
          <a:xfrm rot="16200000">
            <a:off x="4156793" y="1005099"/>
            <a:ext cx="1128828" cy="390524"/>
          </a:xfrm>
          <a:prstGeom prst="leftArrow">
            <a:avLst>
              <a:gd name="adj1" fmla="val 21033"/>
              <a:gd name="adj2" fmla="val 523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Strelica: ulijevo 8">
            <a:extLst>
              <a:ext uri="{FF2B5EF4-FFF2-40B4-BE49-F238E27FC236}">
                <a16:creationId xmlns:a16="http://schemas.microsoft.com/office/drawing/2014/main" id="{5FF35BA2-027C-44EA-871B-CFCF8D768937}"/>
              </a:ext>
            </a:extLst>
          </p:cNvPr>
          <p:cNvSpPr/>
          <p:nvPr/>
        </p:nvSpPr>
        <p:spPr>
          <a:xfrm rot="16200000">
            <a:off x="2548309" y="1255729"/>
            <a:ext cx="877537" cy="390523"/>
          </a:xfrm>
          <a:prstGeom prst="leftArrow">
            <a:avLst>
              <a:gd name="adj1" fmla="val 21033"/>
              <a:gd name="adj2" fmla="val 523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Strelica: ulijevo 9">
            <a:extLst>
              <a:ext uri="{FF2B5EF4-FFF2-40B4-BE49-F238E27FC236}">
                <a16:creationId xmlns:a16="http://schemas.microsoft.com/office/drawing/2014/main" id="{92DD9985-0BCD-4DD3-90B6-5040B0E86349}"/>
              </a:ext>
            </a:extLst>
          </p:cNvPr>
          <p:cNvSpPr/>
          <p:nvPr/>
        </p:nvSpPr>
        <p:spPr>
          <a:xfrm rot="16200000">
            <a:off x="486150" y="816962"/>
            <a:ext cx="752553" cy="390523"/>
          </a:xfrm>
          <a:prstGeom prst="leftArrow">
            <a:avLst>
              <a:gd name="adj1" fmla="val 21033"/>
              <a:gd name="adj2" fmla="val 523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944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E364ECD-BF89-4775-98F9-5402FDCBEF19}"/>
              </a:ext>
            </a:extLst>
          </p:cNvPr>
          <p:cNvSpPr txBox="1"/>
          <p:nvPr/>
        </p:nvSpPr>
        <p:spPr>
          <a:xfrm>
            <a:off x="710026" y="488609"/>
            <a:ext cx="11146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ZADATAK – pripremi tempere</a:t>
            </a:r>
          </a:p>
          <a:p>
            <a:endParaRPr lang="hr-HR" sz="3200" b="1" dirty="0"/>
          </a:p>
          <a:p>
            <a:r>
              <a:rPr lang="hr-HR" sz="3200" dirty="0"/>
              <a:t>Naslikaj jedan lik koji pleše.</a:t>
            </a:r>
          </a:p>
          <a:p>
            <a:r>
              <a:rPr lang="hr-HR" sz="3200" dirty="0"/>
              <a:t>Pokušaj u načinu slikanja oponašati Keitha Haringa.</a:t>
            </a:r>
          </a:p>
          <a:p>
            <a:r>
              <a:rPr lang="hr-HR" sz="3200" dirty="0"/>
              <a:t>Odaberi neku uočljivu, čistu boju i njome </a:t>
            </a:r>
            <a:r>
              <a:rPr lang="hr-HR" sz="3200" b="1" dirty="0"/>
              <a:t>naslikaj tijelo u pokretu</a:t>
            </a:r>
            <a:r>
              <a:rPr lang="hr-HR" sz="3200" dirty="0"/>
              <a:t>.</a:t>
            </a:r>
          </a:p>
        </p:txBody>
      </p:sp>
      <p:pic>
        <p:nvPicPr>
          <p:cNvPr id="4" name="Slika 3" descr="Slika na kojoj se prikazuje žuto, kamion, puna, ljudi&#10;&#10;Opis je automatski generiran">
            <a:extLst>
              <a:ext uri="{FF2B5EF4-FFF2-40B4-BE49-F238E27FC236}">
                <a16:creationId xmlns:a16="http://schemas.microsoft.com/office/drawing/2014/main" id="{1497804D-A31B-4590-AA7E-7436DF2B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38" y="3169739"/>
            <a:ext cx="4913324" cy="319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E364ECD-BF89-4775-98F9-5402FDCBEF19}"/>
              </a:ext>
            </a:extLst>
          </p:cNvPr>
          <p:cNvSpPr txBox="1"/>
          <p:nvPr/>
        </p:nvSpPr>
        <p:spPr>
          <a:xfrm>
            <a:off x="730346" y="671489"/>
            <a:ext cx="1009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Oslikaj i </a:t>
            </a:r>
            <a:r>
              <a:rPr lang="hr-HR" sz="3200" b="1" dirty="0"/>
              <a:t>pozadinu</a:t>
            </a:r>
            <a:r>
              <a:rPr lang="hr-HR" sz="3200" dirty="0"/>
              <a:t> dvjema čistim bojama po izboru, ali pokušaj ostvariti kontrast.</a:t>
            </a:r>
          </a:p>
          <a:p>
            <a:r>
              <a:rPr lang="hr-HR" sz="3200" dirty="0"/>
              <a:t>Tankim kistom i crnom bojom </a:t>
            </a:r>
            <a:r>
              <a:rPr lang="hr-HR" sz="3200" b="1" dirty="0" err="1"/>
              <a:t>opcrtaj</a:t>
            </a:r>
            <a:r>
              <a:rPr lang="hr-HR" sz="3200" dirty="0"/>
              <a:t> svoj lik.</a:t>
            </a:r>
          </a:p>
          <a:p>
            <a:r>
              <a:rPr lang="hr-HR" sz="3200" dirty="0"/>
              <a:t>Dodaj i </a:t>
            </a:r>
            <a:r>
              <a:rPr lang="hr-HR" sz="3200" b="1" dirty="0"/>
              <a:t>crte</a:t>
            </a:r>
            <a:r>
              <a:rPr lang="hr-HR" sz="3200" dirty="0"/>
              <a:t> oko onih dijelova tijela koji su u pokretu i tako naglasi dojam kretanja.</a:t>
            </a:r>
            <a:endParaRPr lang="hr-HR" sz="4800" dirty="0"/>
          </a:p>
        </p:txBody>
      </p:sp>
      <p:pic>
        <p:nvPicPr>
          <p:cNvPr id="4" name="Slika 3" descr="Slika na kojoj se prikazuje žuto, kamion, puna, ljudi&#10;&#10;Opis je automatski generiran">
            <a:extLst>
              <a:ext uri="{FF2B5EF4-FFF2-40B4-BE49-F238E27FC236}">
                <a16:creationId xmlns:a16="http://schemas.microsoft.com/office/drawing/2014/main" id="{1497804D-A31B-4590-AA7E-7436DF2BB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48" y="3429000"/>
            <a:ext cx="4913324" cy="319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3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250</Words>
  <Application>Microsoft Office PowerPoint</Application>
  <PresentationFormat>Široki zaslon</PresentationFormat>
  <Paragraphs>27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Primijenjeno oblikovanje - dizajn PLOHA Ritam i niz likova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Ritam i niz likova - ples</dc:title>
  <dc:creator>Lidija Križanić</dc:creator>
  <cp:lastModifiedBy>Lidija Križanić</cp:lastModifiedBy>
  <cp:revision>56</cp:revision>
  <dcterms:created xsi:type="dcterms:W3CDTF">2019-07-31T11:35:24Z</dcterms:created>
  <dcterms:modified xsi:type="dcterms:W3CDTF">2020-04-01T20:44:59Z</dcterms:modified>
</cp:coreProperties>
</file>