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536CCA-6771-4897-A9DA-15AA228A70C5}" type="datetimeFigureOut">
              <a:rPr lang="sr-Latn-CS" smtClean="0"/>
              <a:pPr/>
              <a:t>17.4.2020.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E24198-4071-4B3C-926E-F66789AAE4B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hr-HR" sz="7200" dirty="0" smtClean="0"/>
              <a:t>GULIVEROVA </a:t>
            </a:r>
            <a:br>
              <a:rPr lang="hr-HR" sz="7200" dirty="0" smtClean="0"/>
            </a:br>
            <a:r>
              <a:rPr lang="hr-HR" sz="7200" dirty="0" smtClean="0"/>
              <a:t>PUTOVANJA</a:t>
            </a:r>
            <a:br>
              <a:rPr lang="hr-HR" sz="7200" dirty="0" smtClean="0"/>
            </a:br>
            <a:r>
              <a:rPr lang="hr-HR" sz="4000" b="0" dirty="0" smtClean="0"/>
              <a:t>Jonathan Swift</a:t>
            </a: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5981700"/>
            <a:ext cx="7854696" cy="1752600"/>
          </a:xfrm>
        </p:spPr>
        <p:txBody>
          <a:bodyPr/>
          <a:lstStyle/>
          <a:p>
            <a:r>
              <a:rPr lang="hr-HR" dirty="0" smtClean="0"/>
              <a:t>Katarina bratković 6.a</a:t>
            </a:r>
            <a:endParaRPr lang="hr-HR" dirty="0"/>
          </a:p>
        </p:txBody>
      </p:sp>
      <p:pic>
        <p:nvPicPr>
          <p:cNvPr id="4098" name="Picture 2" descr="Gulliver | Proleksis encikloped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143380"/>
            <a:ext cx="208597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14422"/>
            <a:ext cx="62151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U priči Guliverova putovanja upoznajemo</a:t>
            </a:r>
            <a:r>
              <a:rPr lang="en-GB" sz="2000" dirty="0" smtClean="0"/>
              <a:t> s</a:t>
            </a:r>
            <a:r>
              <a:rPr lang="hr-HR" sz="2000" dirty="0" smtClean="0"/>
              <a:t>e s pomorcem Gulliverom</a:t>
            </a:r>
            <a:r>
              <a:rPr lang="en-GB" sz="2000" dirty="0" smtClean="0"/>
              <a:t>. </a:t>
            </a:r>
            <a:r>
              <a:rPr lang="en-GB" sz="2000" dirty="0"/>
              <a:t>Gulliver  je </a:t>
            </a:r>
            <a:r>
              <a:rPr lang="hr-HR" sz="2000" dirty="0" smtClean="0"/>
              <a:t>ploveći morem doživio brodolom</a:t>
            </a:r>
            <a:r>
              <a:rPr lang="en-GB" sz="2000" dirty="0" smtClean="0"/>
              <a:t> </a:t>
            </a:r>
            <a:r>
              <a:rPr lang="hr-HR" sz="2000" dirty="0" smtClean="0"/>
              <a:t>i spasio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hr-HR" sz="2000" dirty="0" smtClean="0"/>
              <a:t>tako da </a:t>
            </a:r>
            <a:r>
              <a:rPr lang="en-GB" sz="2000" dirty="0" smtClean="0"/>
              <a:t>je </a:t>
            </a:r>
            <a:r>
              <a:rPr lang="hr-HR" sz="2000" dirty="0" smtClean="0"/>
              <a:t>doplivao </a:t>
            </a:r>
            <a:r>
              <a:rPr lang="en-GB" sz="2000" dirty="0" smtClean="0"/>
              <a:t>do</a:t>
            </a:r>
            <a:r>
              <a:rPr lang="en-GB" sz="2000" dirty="0"/>
              <a:t> </a:t>
            </a:r>
            <a:r>
              <a:rPr lang="hr-HR" sz="2000" dirty="0" smtClean="0"/>
              <a:t>čudesnog</a:t>
            </a:r>
            <a:r>
              <a:rPr lang="en-GB" sz="2000" dirty="0" smtClean="0"/>
              <a:t> </a:t>
            </a:r>
            <a:r>
              <a:rPr lang="hr-HR" sz="2000" dirty="0" smtClean="0"/>
              <a:t>otoka</a:t>
            </a:r>
            <a:r>
              <a:rPr lang="en-GB" sz="2000" dirty="0" smtClean="0"/>
              <a:t> </a:t>
            </a:r>
            <a:r>
              <a:rPr lang="hr-HR" sz="2000" dirty="0" smtClean="0"/>
              <a:t>na kojem </a:t>
            </a:r>
            <a:r>
              <a:rPr lang="en-GB" sz="2000" dirty="0" smtClean="0"/>
              <a:t>je </a:t>
            </a:r>
            <a:r>
              <a:rPr lang="hr-HR" sz="2000" dirty="0" smtClean="0"/>
              <a:t>doživio mnoge pustolovine i upoznao malene ljude Liliputance. Kroz cijelu</a:t>
            </a:r>
            <a:r>
              <a:rPr lang="en-GB" sz="2000" dirty="0"/>
              <a:t> </a:t>
            </a:r>
            <a:r>
              <a:rPr lang="hr-HR" sz="2000" dirty="0" smtClean="0"/>
              <a:t>priču</a:t>
            </a:r>
            <a:r>
              <a:rPr lang="en-GB" sz="2000" dirty="0" smtClean="0"/>
              <a:t> </a:t>
            </a:r>
            <a:r>
              <a:rPr lang="en-GB" sz="2000" dirty="0"/>
              <a:t>o </a:t>
            </a:r>
            <a:r>
              <a:rPr lang="hr-HR" sz="2000" dirty="0" smtClean="0"/>
              <a:t>Gulliveru i</a:t>
            </a:r>
            <a:r>
              <a:rPr lang="en-GB" sz="2000" dirty="0" smtClean="0"/>
              <a:t> </a:t>
            </a:r>
            <a:r>
              <a:rPr lang="hr-HR" sz="2000" dirty="0" smtClean="0"/>
              <a:t>njegovim pustolovinama opisao je kao da je </a:t>
            </a:r>
            <a:r>
              <a:rPr lang="en-GB" sz="2000" dirty="0" smtClean="0"/>
              <a:t>u </a:t>
            </a:r>
            <a:r>
              <a:rPr lang="en-GB" sz="2000" dirty="0"/>
              <a:t>to </a:t>
            </a:r>
            <a:r>
              <a:rPr lang="hr-HR" sz="2000" dirty="0" smtClean="0"/>
              <a:t>vrijeme dao svoju kritiku cijelom engleskom društva </a:t>
            </a:r>
            <a:r>
              <a:rPr lang="en-GB" sz="2000" dirty="0" smtClean="0"/>
              <a:t>u 17</a:t>
            </a:r>
            <a:r>
              <a:rPr lang="hr-HR" sz="2000" dirty="0" smtClean="0"/>
              <a:t> stoljeću</a:t>
            </a:r>
            <a:r>
              <a:rPr lang="en-GB" sz="2000" dirty="0" smtClean="0"/>
              <a:t>.</a:t>
            </a:r>
            <a:r>
              <a:rPr lang="hr-HR" sz="2000" dirty="0" smtClean="0"/>
              <a:t> Djelo je napisano u dvama dijelovima, a svaki od tih dvaju dijelova sastoji se od osam glava. Prvi dio djela čini Put u Liliput, a drugi dio čini Put u Brobdingnag. Skladnost toga dvostrukog smisla “Guliverovih putovanja” osigurala je tome djelu besmrtnu vrijednost, a Jonathana Swifta učinila je jednim od najpoznatijih engleskih, ali i svjetskih pisaca.</a:t>
            </a:r>
            <a:endParaRPr lang="en-GB" sz="2000" dirty="0"/>
          </a:p>
          <a:p>
            <a:r>
              <a:rPr lang="en-GB" sz="2000" b="1" dirty="0"/>
              <a:t> </a:t>
            </a:r>
            <a:endParaRPr lang="en-GB" sz="2000" dirty="0"/>
          </a:p>
          <a:p>
            <a:endParaRPr lang="hr-H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00042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NEŠTO O KNJIZI</a:t>
            </a:r>
            <a:endParaRPr lang="hr-H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6" name="AutoShape 2" descr="http://www.nadareljic.com/lektira/imag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GRADSKA KNJIÅ½NICA: Projekcija filma Gulliverova putovanj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2" name="AutoShape 8" descr="Katarina Zrinski d.o.o. VaraÅ¾din | Lektira | GULLIVEROVA PUTOVAN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76" name="Picture 4" descr="najnovijifilmo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57166"/>
            <a:ext cx="1809750" cy="25241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792961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VRSTA DIJELA :  pustolovni  roman</a:t>
            </a:r>
          </a:p>
          <a:p>
            <a:r>
              <a:rPr lang="hr-HR" dirty="0" smtClean="0"/>
              <a:t>VRIJEME RADNJE :  Krajem  XVII. st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MJESTO RADNJE : Liliput</a:t>
            </a:r>
          </a:p>
          <a:p>
            <a:r>
              <a:rPr lang="hr-HR" dirty="0" smtClean="0"/>
              <a:t>GLAVNI LIKOVI :  Gulliver</a:t>
            </a:r>
          </a:p>
          <a:p>
            <a:r>
              <a:rPr lang="hr-HR" dirty="0" smtClean="0"/>
              <a:t>OSTALI LIKOVI:  kralj i Liliputanci</a:t>
            </a:r>
          </a:p>
          <a:p>
            <a:endParaRPr lang="hr-HR" dirty="0" smtClean="0"/>
          </a:p>
          <a:p>
            <a:r>
              <a:rPr lang="hr-HR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Gulliver:</a:t>
            </a:r>
            <a:endParaRPr lang="hr-HR" sz="1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hr-HR" sz="1600" b="1" dirty="0" smtClean="0"/>
              <a:t>Gulliver</a:t>
            </a:r>
            <a:r>
              <a:rPr lang="hr-HR" sz="1600" dirty="0" smtClean="0"/>
              <a:t> je bio peti sin svojih roditelja.</a:t>
            </a:r>
            <a:r>
              <a:rPr lang="en-GB" sz="1600" b="1" dirty="0"/>
              <a:t> </a:t>
            </a:r>
            <a:r>
              <a:rPr lang="hr-HR" sz="1600" dirty="0"/>
              <a:t>Otac mu je imao malo seosko imanje, a  gulivera je s </a:t>
            </a:r>
            <a:r>
              <a:rPr lang="hr-HR" sz="1600" dirty="0" smtClean="0"/>
              <a:t>14 </a:t>
            </a:r>
            <a:r>
              <a:rPr lang="hr-HR" sz="1600" dirty="0"/>
              <a:t>godina poslao u Cambridge na školovanje</a:t>
            </a:r>
            <a:r>
              <a:rPr lang="hr-HR" sz="1600" dirty="0" smtClean="0"/>
              <a:t>.</a:t>
            </a:r>
            <a:r>
              <a:rPr lang="hr-HR" sz="1600" dirty="0"/>
              <a:t> Tamo se </a:t>
            </a:r>
            <a:r>
              <a:rPr lang="hr-HR" sz="1600" dirty="0" smtClean="0"/>
              <a:t>Guliver bavio znanošću na što je i trošio novac koji mu je otac slao. Proučavao je </a:t>
            </a:r>
            <a:r>
              <a:rPr lang="pl-PL" sz="1600" dirty="0"/>
              <a:t>navigaciju, matematiku i druge znanosti koje su mu poslije </a:t>
            </a:r>
            <a:r>
              <a:rPr lang="pl-PL" sz="1600" dirty="0" smtClean="0"/>
              <a:t>trebale.</a:t>
            </a:r>
            <a:r>
              <a:rPr lang="hr-HR" sz="1600" dirty="0" smtClean="0"/>
              <a:t> Gulliver je lukav kada nastoji pobjeći iz Liliputa, ali i tvrdoglav kada ga žena pokuša spriječiti u ponovnoj avanturi. Sa svojih putovanja ne dolazi oplemenjeniji, nego mnogo primitivniji nego kada je na njih odlazio.</a:t>
            </a:r>
          </a:p>
          <a:p>
            <a:endParaRPr lang="hr-HR" sz="1600" dirty="0" smtClean="0"/>
          </a:p>
          <a:p>
            <a:r>
              <a:rPr lang="hr-HR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Kralj Liliputa:</a:t>
            </a:r>
          </a:p>
          <a:p>
            <a:endParaRPr lang="hr-HR" sz="1600" dirty="0" smtClean="0"/>
          </a:p>
          <a:p>
            <a:endParaRPr lang="hr-HR" sz="1600" dirty="0" smtClean="0"/>
          </a:p>
          <a:p>
            <a:endParaRPr lang="hr-HR" sz="1600" dirty="0" smtClean="0"/>
          </a:p>
          <a:p>
            <a:endParaRPr lang="hr-HR" sz="1600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71472" y="5000636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 smtClean="0"/>
              <a:t>Kralj koji se lijepo slaže s Gulliverom, vrlo je plemenit čovjek, a prema Gulliveru pokazuje poštovanje time što ga je oslobodio i dopustio mu slobodno kretanje njegovom carevinom.</a:t>
            </a:r>
            <a:endParaRPr lang="hr-HR" sz="1600" dirty="0"/>
          </a:p>
        </p:txBody>
      </p:sp>
      <p:sp>
        <p:nvSpPr>
          <p:cNvPr id="2050" name="AutoShape 2" descr="GULLIVEROVA PUTOVANJA Jonathan Swi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Gulliverova putovanja - Galer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00042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500042"/>
            <a:ext cx="771530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cs typeface="Times New Roman" pitchFamily="18" charset="0"/>
              </a:rPr>
              <a:t>Pilješka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cs typeface="Times New Roman" pitchFamily="18" charset="0"/>
              </a:rPr>
              <a:t> o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cs typeface="Times New Roman" pitchFamily="18" charset="0"/>
              </a:rPr>
              <a:t>piscu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cs typeface="Times New Roman" pitchFamily="18" charset="0"/>
              </a:rPr>
              <a:t> 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                                          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 </a:t>
            </a: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Jonathan Swift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rođen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je u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Dublinu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,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glavnom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gradu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Irske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,</a:t>
            </a:r>
            <a:r>
              <a:rPr lang="hr-HR" sz="2000" dirty="0"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1667.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godine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Njegov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otac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doselio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se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 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iz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Engleske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u Dublin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nekoliko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godina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prije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rođenja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sina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.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Roditelji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su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mu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bili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vrlo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siromašni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imali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mnogo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djece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, pa se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školovao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uz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pomoć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 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rođaka</a:t>
            </a:r>
            <a:r>
              <a:rPr lang="hr-HR" sz="2000" dirty="0"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tako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već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vrlo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rano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osjetio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poniženja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odricanja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 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koja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doživljavaju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djeca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 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društvenih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slojeva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Pisati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je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već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počeo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kao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đak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,</a:t>
            </a:r>
            <a:r>
              <a:rPr kumimoji="0" lang="hr-HR" sz="2000" b="0" i="0" u="none" strike="noStrike" cap="none" normalizeH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no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pravim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stvaralačkim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radom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poč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eo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se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baviti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kad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a je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posta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 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tajnik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engleskog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bogataša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političara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 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Williama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Templama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.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Swift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sudjeluje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u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političkim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borbama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pa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je zato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pisao</a:t>
            </a:r>
            <a:r>
              <a:rPr kumimoji="0" lang="hr-HR" sz="2000" b="0" i="0" u="none" strike="noStrike" cap="none" normalizeH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satire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na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politiku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,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religiju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političke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stranke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koje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su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se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tada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međusobno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borile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za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 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vlast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 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Jonathan Swift: The Reluctant Rebel by John Stubbs | Saturda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Jonathan Swift: The Reluctant Rebel by John Stubbs | Saturda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Jonathan Swift by John Stubbs — Gulliver's troubles | Financial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Jonathan Swift - Books, Gulliver's Travels &amp; Facts - Biograp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884" y="5000636"/>
            <a:ext cx="2847975" cy="160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97</TotalTime>
  <Words>99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GULIVEROVA  PUTOVANJA Jonathan Swift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GULIVEROVA  PUTOVANJA Jonathan Swift</dc:title>
  <dc:creator>Kety Doris</dc:creator>
  <cp:lastModifiedBy>Damir</cp:lastModifiedBy>
  <cp:revision>4</cp:revision>
  <dcterms:created xsi:type="dcterms:W3CDTF">2020-04-15T16:25:04Z</dcterms:created>
  <dcterms:modified xsi:type="dcterms:W3CDTF">2020-04-17T09:33:21Z</dcterms:modified>
</cp:coreProperties>
</file>