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43FF4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87" autoAdjust="0"/>
  </p:normalViewPr>
  <p:slideViewPr>
    <p:cSldViewPr>
      <p:cViewPr varScale="1">
        <p:scale>
          <a:sx n="51" d="100"/>
          <a:sy n="51" d="100"/>
        </p:scale>
        <p:origin x="514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596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25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425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81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758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94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98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952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21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89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95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113F-7226-4B36-A0CB-CA6BA7564B60}" type="datetimeFigureOut">
              <a:rPr lang="hr-HR" smtClean="0"/>
              <a:t>21.2.2016.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8CB3-FF56-4177-B37B-129534A4CD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23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sconect\Desktop\def939348ad7215afbee102ab5dd052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4" b="4295"/>
          <a:stretch/>
        </p:blipFill>
        <p:spPr bwMode="auto">
          <a:xfrm>
            <a:off x="251520" y="0"/>
            <a:ext cx="83529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68569"/>
              </p:ext>
            </p:extLst>
          </p:nvPr>
        </p:nvGraphicFramePr>
        <p:xfrm>
          <a:off x="0" y="-36635"/>
          <a:ext cx="9144000" cy="689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8927"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8927"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Pridjevi su…</a:t>
                      </a:r>
                      <a:endParaRPr lang="hr-HR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8927"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8927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D</a:t>
                      </a:r>
                    </a:p>
                    <a:p>
                      <a:r>
                        <a:rPr lang="hr-HR" sz="2400" b="1" baseline="0" dirty="0" smtClean="0"/>
                        <a:t>     </a:t>
                      </a:r>
                      <a:r>
                        <a:rPr lang="hr-HR" sz="2400" b="1" dirty="0" smtClean="0"/>
                        <a:t>DRVENA</a:t>
                      </a:r>
                      <a:endParaRPr lang="hr-H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8927"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2800" dirty="0" smtClean="0"/>
                    </a:p>
                    <a:p>
                      <a:r>
                        <a:rPr lang="hr-HR" sz="2800" dirty="0" smtClean="0"/>
                        <a:t>MARKOVA</a:t>
                      </a:r>
                      <a:endParaRPr lang="hr-H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51520" y="38322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IMENICE SU…</a:t>
            </a:r>
            <a:endParaRPr lang="hr-HR" sz="2400" b="1" dirty="0"/>
          </a:p>
        </p:txBody>
      </p:sp>
      <p:sp>
        <p:nvSpPr>
          <p:cNvPr id="32" name="TekstniOkvir 31"/>
          <p:cNvSpPr txBox="1"/>
          <p:nvPr/>
        </p:nvSpPr>
        <p:spPr>
          <a:xfrm>
            <a:off x="2066978" y="2909187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 </a:t>
            </a:r>
            <a:r>
              <a:rPr lang="hr-HR" sz="2400" b="1" dirty="0" smtClean="0"/>
              <a:t>DVIJE OPĆE IMENICE</a:t>
            </a:r>
            <a:endParaRPr lang="hr-HR" sz="2400" b="1" dirty="0"/>
          </a:p>
        </p:txBody>
      </p:sp>
      <p:sp>
        <p:nvSpPr>
          <p:cNvPr id="33" name="TekstniOkvir 32"/>
          <p:cNvSpPr txBox="1"/>
          <p:nvPr/>
        </p:nvSpPr>
        <p:spPr>
          <a:xfrm>
            <a:off x="1847127" y="629442"/>
            <a:ext cx="181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KNJIGA</a:t>
            </a:r>
            <a:endParaRPr lang="hr-HR" sz="2400" b="1" dirty="0"/>
          </a:p>
        </p:txBody>
      </p:sp>
      <p:sp>
        <p:nvSpPr>
          <p:cNvPr id="34" name="TekstniOkvir 33"/>
          <p:cNvSpPr txBox="1"/>
          <p:nvPr/>
        </p:nvSpPr>
        <p:spPr>
          <a:xfrm>
            <a:off x="5690410" y="461667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MOST </a:t>
            </a:r>
            <a:endParaRPr lang="hr-HR" sz="2400" b="1" dirty="0"/>
          </a:p>
        </p:txBody>
      </p:sp>
      <p:sp>
        <p:nvSpPr>
          <p:cNvPr id="35" name="TekstniOkvir 34"/>
          <p:cNvSpPr txBox="1"/>
          <p:nvPr/>
        </p:nvSpPr>
        <p:spPr>
          <a:xfrm>
            <a:off x="325979" y="625326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MAČKA </a:t>
            </a:r>
            <a:endParaRPr lang="hr-HR" sz="2400" b="1" dirty="0"/>
          </a:p>
        </p:txBody>
      </p:sp>
      <p:sp>
        <p:nvSpPr>
          <p:cNvPr id="36" name="TekstniOkvir 35"/>
          <p:cNvSpPr txBox="1"/>
          <p:nvPr/>
        </p:nvSpPr>
        <p:spPr>
          <a:xfrm>
            <a:off x="3726723" y="4477504"/>
            <a:ext cx="1719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PTICA</a:t>
            </a:r>
          </a:p>
        </p:txBody>
      </p:sp>
      <p:sp>
        <p:nvSpPr>
          <p:cNvPr id="37" name="TekstniOkvir 36"/>
          <p:cNvSpPr txBox="1"/>
          <p:nvPr/>
        </p:nvSpPr>
        <p:spPr>
          <a:xfrm>
            <a:off x="290047" y="1878680"/>
            <a:ext cx="1567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 LJUDI </a:t>
            </a:r>
            <a:endParaRPr lang="hr-HR" sz="2400" b="1" dirty="0"/>
          </a:p>
        </p:txBody>
      </p:sp>
      <p:sp>
        <p:nvSpPr>
          <p:cNvPr id="38" name="TekstniOkvir 37"/>
          <p:cNvSpPr txBox="1"/>
          <p:nvPr/>
        </p:nvSpPr>
        <p:spPr>
          <a:xfrm>
            <a:off x="3902674" y="383221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GLAGOLI SU…</a:t>
            </a:r>
            <a:endParaRPr lang="hr-HR" sz="2400" b="1" dirty="0"/>
          </a:p>
        </p:txBody>
      </p:sp>
      <p:sp>
        <p:nvSpPr>
          <p:cNvPr id="39" name="TekstniOkvir 38"/>
          <p:cNvSpPr txBox="1"/>
          <p:nvPr/>
        </p:nvSpPr>
        <p:spPr>
          <a:xfrm>
            <a:off x="220727" y="31861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SPAVATI</a:t>
            </a:r>
            <a:endParaRPr lang="hr-HR" sz="2400" b="1" dirty="0"/>
          </a:p>
        </p:txBody>
      </p:sp>
      <p:sp>
        <p:nvSpPr>
          <p:cNvPr id="40" name="TekstniOkvir 39"/>
          <p:cNvSpPr txBox="1"/>
          <p:nvPr/>
        </p:nvSpPr>
        <p:spPr>
          <a:xfrm>
            <a:off x="3722111" y="1651867"/>
            <a:ext cx="1632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b="1" dirty="0" smtClean="0"/>
          </a:p>
          <a:p>
            <a:pPr algn="ctr"/>
            <a:r>
              <a:rPr lang="hr-HR" sz="2400" b="1" dirty="0" smtClean="0"/>
              <a:t>SNIJEG</a:t>
            </a:r>
            <a:endParaRPr lang="hr-HR" sz="2400" b="1" dirty="0"/>
          </a:p>
        </p:txBody>
      </p:sp>
      <p:sp>
        <p:nvSpPr>
          <p:cNvPr id="41" name="TekstniOkvir 40"/>
          <p:cNvSpPr txBox="1"/>
          <p:nvPr/>
        </p:nvSpPr>
        <p:spPr>
          <a:xfrm>
            <a:off x="5754968" y="54355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TRAVA</a:t>
            </a:r>
            <a:endParaRPr lang="hr-HR" sz="2400" b="1" dirty="0"/>
          </a:p>
        </p:txBody>
      </p:sp>
      <p:sp>
        <p:nvSpPr>
          <p:cNvPr id="43" name="TekstniOkvir 42"/>
          <p:cNvSpPr txBox="1"/>
          <p:nvPr/>
        </p:nvSpPr>
        <p:spPr>
          <a:xfrm>
            <a:off x="2107961" y="450226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VESELJE </a:t>
            </a:r>
            <a:endParaRPr lang="hr-HR" sz="2400" b="1" dirty="0"/>
          </a:p>
        </p:txBody>
      </p:sp>
      <p:sp>
        <p:nvSpPr>
          <p:cNvPr id="44" name="TekstniOkvir 43"/>
          <p:cNvSpPr txBox="1"/>
          <p:nvPr/>
        </p:nvSpPr>
        <p:spPr>
          <a:xfrm>
            <a:off x="1763686" y="1565165"/>
            <a:ext cx="187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KAMENČINA</a:t>
            </a:r>
            <a:endParaRPr lang="hr-HR" sz="2400" b="1" dirty="0"/>
          </a:p>
        </p:txBody>
      </p:sp>
      <p:sp>
        <p:nvSpPr>
          <p:cNvPr id="45" name="TekstniOkvir 44"/>
          <p:cNvSpPr txBox="1"/>
          <p:nvPr/>
        </p:nvSpPr>
        <p:spPr>
          <a:xfrm>
            <a:off x="3795876" y="3047687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b="1" dirty="0" smtClean="0"/>
          </a:p>
          <a:p>
            <a:pPr algn="ctr"/>
            <a:r>
              <a:rPr lang="hr-HR" sz="2400" b="1" dirty="0" smtClean="0"/>
              <a:t>CVJETATI</a:t>
            </a:r>
            <a:endParaRPr lang="hr-HR" sz="2400" b="1" dirty="0"/>
          </a:p>
        </p:txBody>
      </p:sp>
      <p:sp>
        <p:nvSpPr>
          <p:cNvPr id="47" name="TekstniOkvir 46"/>
          <p:cNvSpPr txBox="1"/>
          <p:nvPr/>
        </p:nvSpPr>
        <p:spPr>
          <a:xfrm>
            <a:off x="2039960" y="595421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TRČATI </a:t>
            </a:r>
            <a:endParaRPr lang="hr-HR" sz="2400" b="1" dirty="0"/>
          </a:p>
        </p:txBody>
      </p:sp>
      <p:sp>
        <p:nvSpPr>
          <p:cNvPr id="48" name="TekstniOkvir 47"/>
          <p:cNvSpPr txBox="1"/>
          <p:nvPr/>
        </p:nvSpPr>
        <p:spPr>
          <a:xfrm>
            <a:off x="7362214" y="179599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  </a:t>
            </a:r>
            <a:r>
              <a:rPr lang="hr-HR" sz="2400" b="1" dirty="0" smtClean="0"/>
              <a:t>ŠARENA</a:t>
            </a:r>
            <a:endParaRPr lang="hr-HR" sz="2400" b="1" dirty="0"/>
          </a:p>
        </p:txBody>
      </p:sp>
      <p:sp>
        <p:nvSpPr>
          <p:cNvPr id="49" name="TekstniOkvir 48"/>
          <p:cNvSpPr txBox="1"/>
          <p:nvPr/>
        </p:nvSpPr>
        <p:spPr>
          <a:xfrm>
            <a:off x="7559292" y="593181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KIŠITI</a:t>
            </a:r>
            <a:endParaRPr lang="hr-HR" sz="2400" b="1" dirty="0"/>
          </a:p>
        </p:txBody>
      </p:sp>
      <p:sp>
        <p:nvSpPr>
          <p:cNvPr id="51" name="TekstniOkvir 50"/>
          <p:cNvSpPr txBox="1"/>
          <p:nvPr/>
        </p:nvSpPr>
        <p:spPr>
          <a:xfrm>
            <a:off x="7559292" y="61405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ŠLJIVE</a:t>
            </a:r>
            <a:endParaRPr lang="hr-HR" b="1" dirty="0"/>
          </a:p>
        </p:txBody>
      </p:sp>
      <p:sp>
        <p:nvSpPr>
          <p:cNvPr id="52" name="TekstniOkvir 51"/>
          <p:cNvSpPr txBox="1"/>
          <p:nvPr/>
        </p:nvSpPr>
        <p:spPr>
          <a:xfrm>
            <a:off x="5681034" y="3324686"/>
            <a:ext cx="1555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OLOVČICA </a:t>
            </a:r>
            <a:endParaRPr lang="hr-HR" b="1" dirty="0"/>
          </a:p>
        </p:txBody>
      </p:sp>
      <p:sp>
        <p:nvSpPr>
          <p:cNvPr id="53" name="TekstniOkvir 52"/>
          <p:cNvSpPr txBox="1"/>
          <p:nvPr/>
        </p:nvSpPr>
        <p:spPr>
          <a:xfrm>
            <a:off x="7507421" y="460286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PAS</a:t>
            </a:r>
            <a:endParaRPr lang="hr-HR" b="1" dirty="0"/>
          </a:p>
        </p:txBody>
      </p:sp>
      <p:sp>
        <p:nvSpPr>
          <p:cNvPr id="54" name="TekstniOkvir 53"/>
          <p:cNvSpPr txBox="1"/>
          <p:nvPr/>
        </p:nvSpPr>
        <p:spPr>
          <a:xfrm>
            <a:off x="5622820" y="5861864"/>
            <a:ext cx="1599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VODURINA</a:t>
            </a:r>
            <a:endParaRPr lang="hr-HR" b="1" dirty="0"/>
          </a:p>
        </p:txBody>
      </p:sp>
      <p:sp>
        <p:nvSpPr>
          <p:cNvPr id="42" name="TekstniOkvir 41"/>
          <p:cNvSpPr txBox="1"/>
          <p:nvPr/>
        </p:nvSpPr>
        <p:spPr>
          <a:xfrm>
            <a:off x="7488131" y="3047686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b="1" dirty="0" smtClean="0"/>
          </a:p>
          <a:p>
            <a:pPr algn="ctr"/>
            <a:r>
              <a:rPr lang="hr-HR" sz="2400" b="1" dirty="0" smtClean="0"/>
              <a:t>ZGRADA </a:t>
            </a:r>
            <a:endParaRPr lang="hr-HR" sz="2400" b="1" dirty="0"/>
          </a:p>
        </p:txBody>
      </p:sp>
      <p:sp>
        <p:nvSpPr>
          <p:cNvPr id="68" name="Dijagram toka: Postupak 67"/>
          <p:cNvSpPr/>
          <p:nvPr/>
        </p:nvSpPr>
        <p:spPr>
          <a:xfrm>
            <a:off x="11431" y="0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6" name="Dijagram toka: Postupak 165"/>
          <p:cNvSpPr/>
          <p:nvPr/>
        </p:nvSpPr>
        <p:spPr>
          <a:xfrm>
            <a:off x="1822567" y="1342472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7" name="Dijagram toka: Postupak 166"/>
          <p:cNvSpPr/>
          <p:nvPr/>
        </p:nvSpPr>
        <p:spPr>
          <a:xfrm>
            <a:off x="3651919" y="-18772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8" name="Dijagram toka: Postupak 167"/>
          <p:cNvSpPr/>
          <p:nvPr/>
        </p:nvSpPr>
        <p:spPr>
          <a:xfrm>
            <a:off x="5498568" y="46663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43FF43">
                  <a:shade val="30000"/>
                  <a:satMod val="115000"/>
                </a:srgbClr>
              </a:gs>
              <a:gs pos="50000">
                <a:srgbClr val="43FF43">
                  <a:shade val="67500"/>
                  <a:satMod val="115000"/>
                </a:srgbClr>
              </a:gs>
              <a:gs pos="100000">
                <a:srgbClr val="43FF4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9" name="Dijagram toka: Postupak 168"/>
          <p:cNvSpPr/>
          <p:nvPr/>
        </p:nvSpPr>
        <p:spPr>
          <a:xfrm>
            <a:off x="21506" y="1358881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0" name="Dijagram toka: Postupak 169"/>
          <p:cNvSpPr/>
          <p:nvPr/>
        </p:nvSpPr>
        <p:spPr>
          <a:xfrm>
            <a:off x="1845625" y="-18772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1" name="Dijagram toka: Postupak 170"/>
          <p:cNvSpPr/>
          <p:nvPr/>
        </p:nvSpPr>
        <p:spPr>
          <a:xfrm>
            <a:off x="1845625" y="2712952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2" name="Dijagram toka: Postupak 171"/>
          <p:cNvSpPr/>
          <p:nvPr/>
        </p:nvSpPr>
        <p:spPr>
          <a:xfrm>
            <a:off x="1834246" y="4109516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3" name="Dijagram toka: Postupak 172"/>
          <p:cNvSpPr/>
          <p:nvPr/>
        </p:nvSpPr>
        <p:spPr>
          <a:xfrm>
            <a:off x="53430" y="2695956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4" name="Dijagram toka: Postupak 173"/>
          <p:cNvSpPr/>
          <p:nvPr/>
        </p:nvSpPr>
        <p:spPr>
          <a:xfrm>
            <a:off x="3663718" y="2738900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5" name="Dijagram toka: Postupak 174"/>
          <p:cNvSpPr/>
          <p:nvPr/>
        </p:nvSpPr>
        <p:spPr>
          <a:xfrm>
            <a:off x="5467842" y="1409007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43FF43">
                  <a:shade val="30000"/>
                  <a:satMod val="115000"/>
                </a:srgbClr>
              </a:gs>
              <a:gs pos="50000">
                <a:srgbClr val="43FF43">
                  <a:shade val="67500"/>
                  <a:satMod val="115000"/>
                </a:srgbClr>
              </a:gs>
              <a:gs pos="100000">
                <a:srgbClr val="43FF4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6" name="Dijagram toka: Postupak 175"/>
          <p:cNvSpPr/>
          <p:nvPr/>
        </p:nvSpPr>
        <p:spPr>
          <a:xfrm>
            <a:off x="1817030" y="5499919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7" name="Dijagram toka: Postupak 176"/>
          <p:cNvSpPr/>
          <p:nvPr/>
        </p:nvSpPr>
        <p:spPr>
          <a:xfrm>
            <a:off x="3655381" y="1358881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8" name="Dijagram toka: Postupak 177"/>
          <p:cNvSpPr/>
          <p:nvPr/>
        </p:nvSpPr>
        <p:spPr>
          <a:xfrm>
            <a:off x="78436" y="4095492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9" name="Dijagram toka: Postupak 178"/>
          <p:cNvSpPr/>
          <p:nvPr/>
        </p:nvSpPr>
        <p:spPr>
          <a:xfrm>
            <a:off x="-18666" y="5489568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0" name="Dijagram toka: Postupak 179"/>
          <p:cNvSpPr/>
          <p:nvPr/>
        </p:nvSpPr>
        <p:spPr>
          <a:xfrm>
            <a:off x="7337642" y="1318459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1" name="Dijagram toka: Postupak 180"/>
          <p:cNvSpPr/>
          <p:nvPr/>
        </p:nvSpPr>
        <p:spPr>
          <a:xfrm>
            <a:off x="7325520" y="-39270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2" name="Dijagram toka: Postupak 181"/>
          <p:cNvSpPr/>
          <p:nvPr/>
        </p:nvSpPr>
        <p:spPr>
          <a:xfrm>
            <a:off x="7318934" y="2721244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3" name="Dijagram toka: Postupak 182"/>
          <p:cNvSpPr/>
          <p:nvPr/>
        </p:nvSpPr>
        <p:spPr>
          <a:xfrm>
            <a:off x="5487615" y="2729497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43FF43">
                  <a:shade val="30000"/>
                  <a:satMod val="115000"/>
                </a:srgbClr>
              </a:gs>
              <a:gs pos="50000">
                <a:srgbClr val="43FF43">
                  <a:shade val="67500"/>
                  <a:satMod val="115000"/>
                </a:srgbClr>
              </a:gs>
              <a:gs pos="100000">
                <a:srgbClr val="43FF4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4" name="Dijagram toka: Postupak 183"/>
          <p:cNvSpPr/>
          <p:nvPr/>
        </p:nvSpPr>
        <p:spPr>
          <a:xfrm>
            <a:off x="3675219" y="4111050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5" name="Dijagram toka: Postupak 184"/>
          <p:cNvSpPr/>
          <p:nvPr/>
        </p:nvSpPr>
        <p:spPr>
          <a:xfrm>
            <a:off x="5479789" y="4105148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43FF43">
                  <a:shade val="30000"/>
                  <a:satMod val="115000"/>
                </a:srgbClr>
              </a:gs>
              <a:gs pos="50000">
                <a:srgbClr val="43FF43">
                  <a:shade val="67500"/>
                  <a:satMod val="115000"/>
                </a:srgbClr>
              </a:gs>
              <a:gs pos="100000">
                <a:srgbClr val="43FF4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6" name="Dijagram toka: Postupak 185"/>
          <p:cNvSpPr/>
          <p:nvPr/>
        </p:nvSpPr>
        <p:spPr>
          <a:xfrm>
            <a:off x="7325520" y="4118885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7" name="Dijagram toka: Postupak 186"/>
          <p:cNvSpPr/>
          <p:nvPr/>
        </p:nvSpPr>
        <p:spPr>
          <a:xfrm>
            <a:off x="3620520" y="5489501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8" name="Dijagram toka: Postupak 187"/>
          <p:cNvSpPr/>
          <p:nvPr/>
        </p:nvSpPr>
        <p:spPr>
          <a:xfrm>
            <a:off x="5444179" y="5477338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43FF43">
                  <a:shade val="30000"/>
                  <a:satMod val="115000"/>
                </a:srgbClr>
              </a:gs>
              <a:gs pos="50000">
                <a:srgbClr val="43FF43">
                  <a:shade val="67500"/>
                  <a:satMod val="115000"/>
                </a:srgbClr>
              </a:gs>
              <a:gs pos="100000">
                <a:srgbClr val="43FF4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9" name="Dijagram toka: Postupak 188"/>
          <p:cNvSpPr/>
          <p:nvPr/>
        </p:nvSpPr>
        <p:spPr>
          <a:xfrm>
            <a:off x="7302286" y="5477805"/>
            <a:ext cx="1835696" cy="1370616"/>
          </a:xfrm>
          <a:prstGeom prst="flowChart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0" name="Dijagram toka: Postupak 189"/>
          <p:cNvSpPr/>
          <p:nvPr/>
        </p:nvSpPr>
        <p:spPr>
          <a:xfrm>
            <a:off x="0" y="-272662"/>
            <a:ext cx="1835696" cy="657707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1" name="Dijagram toka: Postupak 190"/>
          <p:cNvSpPr/>
          <p:nvPr/>
        </p:nvSpPr>
        <p:spPr>
          <a:xfrm>
            <a:off x="1806188" y="-258477"/>
            <a:ext cx="1835696" cy="657707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2" name="Dijagram toka: Postupak 191"/>
          <p:cNvSpPr/>
          <p:nvPr/>
        </p:nvSpPr>
        <p:spPr>
          <a:xfrm>
            <a:off x="3634655" y="-251777"/>
            <a:ext cx="1835696" cy="657707"/>
          </a:xfrm>
          <a:prstGeom prst="flowChartProcess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3" name="Dijagram toka: Postupak 192"/>
          <p:cNvSpPr/>
          <p:nvPr/>
        </p:nvSpPr>
        <p:spPr>
          <a:xfrm>
            <a:off x="5479789" y="-261298"/>
            <a:ext cx="1835696" cy="657707"/>
          </a:xfrm>
          <a:prstGeom prst="flowChartProcess">
            <a:avLst/>
          </a:prstGeom>
          <a:gradFill flip="none" rotWithShape="1">
            <a:gsLst>
              <a:gs pos="0">
                <a:srgbClr val="43FF43">
                  <a:shade val="30000"/>
                  <a:satMod val="115000"/>
                </a:srgbClr>
              </a:gs>
              <a:gs pos="50000">
                <a:srgbClr val="43FF43">
                  <a:shade val="67500"/>
                  <a:satMod val="115000"/>
                </a:srgbClr>
              </a:gs>
              <a:gs pos="100000">
                <a:srgbClr val="43FF4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4" name="Dijagram toka: Postupak 193"/>
          <p:cNvSpPr/>
          <p:nvPr/>
        </p:nvSpPr>
        <p:spPr>
          <a:xfrm>
            <a:off x="7315485" y="-279377"/>
            <a:ext cx="1835696" cy="657707"/>
          </a:xfrm>
          <a:prstGeom prst="flowChart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Pravokutnik 70"/>
          <p:cNvSpPr/>
          <p:nvPr/>
        </p:nvSpPr>
        <p:spPr>
          <a:xfrm>
            <a:off x="637430" y="-17564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  <p:sp>
        <p:nvSpPr>
          <p:cNvPr id="195" name="Pravokutnik 194"/>
          <p:cNvSpPr/>
          <p:nvPr/>
        </p:nvSpPr>
        <p:spPr>
          <a:xfrm>
            <a:off x="2515252" y="-155389"/>
            <a:ext cx="471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hr-HR" sz="54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6" name="Pravokutnik 195"/>
          <p:cNvSpPr/>
          <p:nvPr/>
        </p:nvSpPr>
        <p:spPr>
          <a:xfrm>
            <a:off x="4310726" y="-156127"/>
            <a:ext cx="455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hr-HR" sz="54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7" name="Pravokutnik 196"/>
          <p:cNvSpPr/>
          <p:nvPr/>
        </p:nvSpPr>
        <p:spPr>
          <a:xfrm>
            <a:off x="6220458" y="-110041"/>
            <a:ext cx="4764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hr-HR" sz="54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8" name="Pravokutnik 197"/>
          <p:cNvSpPr/>
          <p:nvPr/>
        </p:nvSpPr>
        <p:spPr>
          <a:xfrm>
            <a:off x="7944123" y="-188058"/>
            <a:ext cx="4347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hr-HR" sz="4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9" name="Dijagram toka: Postupak 198"/>
          <p:cNvSpPr/>
          <p:nvPr/>
        </p:nvSpPr>
        <p:spPr>
          <a:xfrm>
            <a:off x="-333209" y="-317487"/>
            <a:ext cx="651959" cy="1707553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0" name="Dijagram toka: Postupak 199"/>
          <p:cNvSpPr/>
          <p:nvPr/>
        </p:nvSpPr>
        <p:spPr>
          <a:xfrm>
            <a:off x="-325980" y="1370617"/>
            <a:ext cx="651959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1" name="Dijagram toka: Postupak 200"/>
          <p:cNvSpPr/>
          <p:nvPr/>
        </p:nvSpPr>
        <p:spPr>
          <a:xfrm>
            <a:off x="-314726" y="2734532"/>
            <a:ext cx="651959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2" name="Dijagram toka: Postupak 201"/>
          <p:cNvSpPr/>
          <p:nvPr/>
        </p:nvSpPr>
        <p:spPr>
          <a:xfrm>
            <a:off x="-314726" y="4109516"/>
            <a:ext cx="651959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3" name="Dijagram toka: Postupak 202"/>
          <p:cNvSpPr/>
          <p:nvPr/>
        </p:nvSpPr>
        <p:spPr>
          <a:xfrm>
            <a:off x="-314726" y="5477338"/>
            <a:ext cx="651959" cy="1370616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4" name="Pravokutnik 203"/>
          <p:cNvSpPr/>
          <p:nvPr/>
        </p:nvSpPr>
        <p:spPr>
          <a:xfrm>
            <a:off x="-70077" y="506332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hr-HR" sz="4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" name="Pravokutnik 204"/>
          <p:cNvSpPr/>
          <p:nvPr/>
        </p:nvSpPr>
        <p:spPr>
          <a:xfrm>
            <a:off x="-44700" y="190372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</p:txBody>
      </p:sp>
      <p:sp>
        <p:nvSpPr>
          <p:cNvPr id="206" name="Pravokutnik 205"/>
          <p:cNvSpPr/>
          <p:nvPr/>
        </p:nvSpPr>
        <p:spPr>
          <a:xfrm>
            <a:off x="-29508" y="3155408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hr-HR" sz="4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7" name="Pravokutnik 206"/>
          <p:cNvSpPr/>
          <p:nvPr/>
        </p:nvSpPr>
        <p:spPr>
          <a:xfrm>
            <a:off x="-26702" y="4630678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hr-HR" sz="4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8" name="Pravokutnik 207"/>
          <p:cNvSpPr/>
          <p:nvPr/>
        </p:nvSpPr>
        <p:spPr>
          <a:xfrm>
            <a:off x="-45445" y="5969586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0170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</p:childTnLst>
        </p:cTn>
      </p:par>
    </p:tnLst>
    <p:bldLst>
      <p:bldP spid="68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sconect\Desktop\def939348ad7215afbee102ab5dd05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7260" y="1176839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ični oblačić 3"/>
          <p:cNvSpPr/>
          <p:nvPr/>
        </p:nvSpPr>
        <p:spPr>
          <a:xfrm>
            <a:off x="5707740" y="116632"/>
            <a:ext cx="3456384" cy="2376264"/>
          </a:xfrm>
          <a:prstGeom prst="cloudCallout">
            <a:avLst>
              <a:gd name="adj1" fmla="val -60060"/>
              <a:gd name="adj2" fmla="val 119558"/>
            </a:avLst>
          </a:pr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50000">
                <a:srgbClr val="33CC33">
                  <a:shade val="67500"/>
                  <a:satMod val="115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tx1"/>
                </a:solidFill>
              </a:rPr>
              <a:t>     BRAVO!</a:t>
            </a:r>
          </a:p>
        </p:txBody>
      </p:sp>
    </p:spTree>
    <p:extLst>
      <p:ext uri="{BB962C8B-B14F-4D97-AF65-F5344CB8AC3E}">
        <p14:creationId xmlns:p14="http://schemas.microsoft.com/office/powerpoint/2010/main" val="30078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51</Words>
  <Application>Microsoft Office PowerPoint</Application>
  <PresentationFormat>Prikaz na zaslonu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sustava Office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disconect</dc:creator>
  <cp:lastModifiedBy>marina</cp:lastModifiedBy>
  <cp:revision>18</cp:revision>
  <dcterms:created xsi:type="dcterms:W3CDTF">2015-11-02T21:01:29Z</dcterms:created>
  <dcterms:modified xsi:type="dcterms:W3CDTF">2016-02-21T15:46:23Z</dcterms:modified>
</cp:coreProperties>
</file>